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48.jpg" ContentType="image/jpg"/>
  <Override PartName="/ppt/media/image49.jpg" ContentType="image/jpg"/>
  <Override PartName="/ppt/media/image50.jpg" ContentType="image/jpg"/>
  <Override PartName="/ppt/media/image51.jpg" ContentType="image/jpg"/>
  <Override PartName="/ppt/media/image52.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sldIdLst>
    <p:sldId id="280" r:id="rId5"/>
    <p:sldId id="2390" r:id="rId6"/>
    <p:sldId id="2391" r:id="rId7"/>
    <p:sldId id="2389" r:id="rId8"/>
    <p:sldId id="281" r:id="rId9"/>
    <p:sldId id="283" r:id="rId10"/>
    <p:sldId id="2392" r:id="rId11"/>
    <p:sldId id="2393" r:id="rId12"/>
    <p:sldId id="257" r:id="rId13"/>
    <p:sldId id="258" r:id="rId14"/>
    <p:sldId id="259" r:id="rId15"/>
    <p:sldId id="260" r:id="rId16"/>
    <p:sldId id="2394" r:id="rId17"/>
    <p:sldId id="2364" r:id="rId18"/>
    <p:sldId id="2367" r:id="rId19"/>
    <p:sldId id="2365" r:id="rId20"/>
    <p:sldId id="2366" r:id="rId21"/>
    <p:sldId id="256" r:id="rId22"/>
    <p:sldId id="2380" r:id="rId23"/>
    <p:sldId id="2381" r:id="rId24"/>
    <p:sldId id="2382" r:id="rId25"/>
    <p:sldId id="2376" r:id="rId26"/>
    <p:sldId id="2377" r:id="rId27"/>
    <p:sldId id="2378" r:id="rId28"/>
    <p:sldId id="2379" r:id="rId29"/>
    <p:sldId id="2383" r:id="rId30"/>
    <p:sldId id="2384" r:id="rId31"/>
    <p:sldId id="2385" r:id="rId32"/>
    <p:sldId id="2386" r:id="rId33"/>
    <p:sldId id="2395" r:id="rId34"/>
    <p:sldId id="2372" r:id="rId35"/>
    <p:sldId id="2373" r:id="rId36"/>
    <p:sldId id="2374" r:id="rId37"/>
    <p:sldId id="2375" r:id="rId38"/>
    <p:sldId id="261" r:id="rId39"/>
    <p:sldId id="262" r:id="rId40"/>
    <p:sldId id="263" r:id="rId41"/>
    <p:sldId id="264" r:id="rId42"/>
    <p:sldId id="2368" r:id="rId43"/>
    <p:sldId id="2369" r:id="rId44"/>
    <p:sldId id="2370" r:id="rId45"/>
    <p:sldId id="2371" r:id="rId46"/>
    <p:sldId id="2396" r:id="rId47"/>
    <p:sldId id="2397" r:id="rId48"/>
    <p:sldId id="2398" r:id="rId49"/>
    <p:sldId id="2399" r:id="rId50"/>
    <p:sldId id="284" r:id="rId51"/>
    <p:sldId id="285" r:id="rId52"/>
    <p:sldId id="238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C68BF8-FB95-4D16-B566-50A66276D965}" type="datetimeFigureOut">
              <a:rPr lang="en-GB" smtClean="0"/>
              <a:t>05/05/2022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A161A2-A7D7-4BFC-B482-09FDA52729A9}" type="slidenum">
              <a:rPr lang="en-GB" smtClean="0"/>
              <a:t>‹#›</a:t>
            </a:fld>
            <a:endParaRPr lang="en-GB"/>
          </a:p>
        </p:txBody>
      </p:sp>
    </p:spTree>
    <p:extLst>
      <p:ext uri="{BB962C8B-B14F-4D97-AF65-F5344CB8AC3E}">
        <p14:creationId xmlns:p14="http://schemas.microsoft.com/office/powerpoint/2010/main" val="639809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ImsMmH3951o"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2009775" y="5441950"/>
            <a:ext cx="16084550" cy="4454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body" idx="1"/>
          </p:nvPr>
        </p:nvSpPr>
        <p:spPr>
          <a:xfrm>
            <a:off x="2009775" y="5441950"/>
            <a:ext cx="16084550" cy="4454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100" u="sng">
                <a:solidFill>
                  <a:schemeClr val="hlink"/>
                </a:solidFill>
                <a:latin typeface="Arial"/>
                <a:ea typeface="Arial"/>
                <a:cs typeface="Arial"/>
                <a:sym typeface="Arial"/>
                <a:hlinkClick r:id="rId3"/>
              </a:rPr>
              <a:t>CLIME AR Showcase Video - YouTube</a:t>
            </a:r>
            <a:endParaRPr/>
          </a:p>
        </p:txBody>
      </p:sp>
      <p:sp>
        <p:nvSpPr>
          <p:cNvPr id="79" name="Google Shape;79;p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25ff0e0bd9_0_9:notes"/>
          <p:cNvSpPr txBox="1">
            <a:spLocks noGrp="1"/>
          </p:cNvSpPr>
          <p:nvPr>
            <p:ph type="body" idx="1"/>
          </p:nvPr>
        </p:nvSpPr>
        <p:spPr>
          <a:xfrm>
            <a:off x="2009775" y="5441950"/>
            <a:ext cx="16084500" cy="4454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g125ff0e0bd9_0_9: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25ff0e0bd9_0_1:notes"/>
          <p:cNvSpPr txBox="1">
            <a:spLocks noGrp="1"/>
          </p:cNvSpPr>
          <p:nvPr>
            <p:ph type="body" idx="1"/>
          </p:nvPr>
        </p:nvSpPr>
        <p:spPr>
          <a:xfrm>
            <a:off x="2009775" y="5441950"/>
            <a:ext cx="16084500" cy="4454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g125ff0e0bd9_0_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BE8B09-C04F-3948-9316-C51E2943B590}" type="slidenum">
              <a:rPr lang="en-US" smtClean="0"/>
              <a:t>40</a:t>
            </a:fld>
            <a:endParaRPr lang="en-US"/>
          </a:p>
        </p:txBody>
      </p:sp>
    </p:spTree>
    <p:extLst>
      <p:ext uri="{BB962C8B-B14F-4D97-AF65-F5344CB8AC3E}">
        <p14:creationId xmlns:p14="http://schemas.microsoft.com/office/powerpoint/2010/main" val="333713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txBox="1">
            <a:spLocks noGrp="1"/>
          </p:cNvSpPr>
          <p:nvPr>
            <p:ph type="body" idx="1"/>
          </p:nvPr>
        </p:nvSpPr>
        <p:spPr>
          <a:xfrm>
            <a:off x="2009775" y="5441950"/>
            <a:ext cx="16084550" cy="4454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p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2009775" y="5441950"/>
            <a:ext cx="16084550" cy="4454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2009775" y="5441950"/>
            <a:ext cx="16084550" cy="4454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2009775" y="5441950"/>
            <a:ext cx="16084550" cy="4454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2606cd8f94_0_345: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2606cd8f94_0_345:notes"/>
          <p:cNvSpPr txBox="1">
            <a:spLocks noGrp="1"/>
          </p:cNvSpPr>
          <p:nvPr>
            <p:ph type="body" idx="1"/>
          </p:nvPr>
        </p:nvSpPr>
        <p:spPr>
          <a:xfrm>
            <a:off x="2009775" y="5441950"/>
            <a:ext cx="16084500" cy="4454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g12606cd8f94_0_345:notes"/>
          <p:cNvSpPr txBox="1">
            <a:spLocks noGrp="1"/>
          </p:cNvSpPr>
          <p:nvPr>
            <p:ph type="sldNum" idx="12"/>
          </p:nvPr>
        </p:nvSpPr>
        <p:spPr>
          <a:xfrm>
            <a:off x="11387138" y="10742613"/>
            <a:ext cx="8712300" cy="566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2606cd8f94_0_36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2606cd8f94_0_361:notes"/>
          <p:cNvSpPr txBox="1">
            <a:spLocks noGrp="1"/>
          </p:cNvSpPr>
          <p:nvPr>
            <p:ph type="body" idx="1"/>
          </p:nvPr>
        </p:nvSpPr>
        <p:spPr>
          <a:xfrm>
            <a:off x="2009775" y="5441950"/>
            <a:ext cx="16084500" cy="4454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g12606cd8f94_0_361:notes"/>
          <p:cNvSpPr txBox="1">
            <a:spLocks noGrp="1"/>
          </p:cNvSpPr>
          <p:nvPr>
            <p:ph type="sldNum" idx="12"/>
          </p:nvPr>
        </p:nvSpPr>
        <p:spPr>
          <a:xfrm>
            <a:off x="11387138" y="10742613"/>
            <a:ext cx="8712300" cy="566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2606cd8f94_0_47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2606cd8f94_0_478:notes"/>
          <p:cNvSpPr txBox="1">
            <a:spLocks noGrp="1"/>
          </p:cNvSpPr>
          <p:nvPr>
            <p:ph type="body" idx="1"/>
          </p:nvPr>
        </p:nvSpPr>
        <p:spPr>
          <a:xfrm>
            <a:off x="2009775" y="5441950"/>
            <a:ext cx="16084500" cy="4454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g12606cd8f94_0_478:notes"/>
          <p:cNvSpPr txBox="1">
            <a:spLocks noGrp="1"/>
          </p:cNvSpPr>
          <p:nvPr>
            <p:ph type="sldNum" idx="12"/>
          </p:nvPr>
        </p:nvSpPr>
        <p:spPr>
          <a:xfrm>
            <a:off x="11387138" y="10742613"/>
            <a:ext cx="8712300" cy="566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2009775" y="5441950"/>
            <a:ext cx="16084550" cy="4454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4804-C6B1-4C8E-9C7E-9D511E09B0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137C851-A425-45BE-967D-A794EE07B0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0144A07-E38D-404D-B84B-8470E80ABA1C}"/>
              </a:ext>
            </a:extLst>
          </p:cNvPr>
          <p:cNvSpPr>
            <a:spLocks noGrp="1"/>
          </p:cNvSpPr>
          <p:nvPr>
            <p:ph type="dt" sz="half" idx="10"/>
          </p:nvPr>
        </p:nvSpPr>
        <p:spPr/>
        <p:txBody>
          <a:bodyPr/>
          <a:lstStyle/>
          <a:p>
            <a:fld id="{F56D6E17-5C3C-43A4-B261-433FC9FF868C}" type="datetimeFigureOut">
              <a:rPr lang="en-GB" smtClean="0"/>
              <a:t>05/05/2022</a:t>
            </a:fld>
            <a:endParaRPr lang="en-GB"/>
          </a:p>
        </p:txBody>
      </p:sp>
      <p:sp>
        <p:nvSpPr>
          <p:cNvPr id="5" name="Footer Placeholder 4">
            <a:extLst>
              <a:ext uri="{FF2B5EF4-FFF2-40B4-BE49-F238E27FC236}">
                <a16:creationId xmlns:a16="http://schemas.microsoft.com/office/drawing/2014/main" id="{892E36E9-BF50-469F-A98E-105774A1F5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FA85E7-6CBF-469C-959D-4C8F7BBF525D}"/>
              </a:ext>
            </a:extLst>
          </p:cNvPr>
          <p:cNvSpPr>
            <a:spLocks noGrp="1"/>
          </p:cNvSpPr>
          <p:nvPr>
            <p:ph type="sldNum" sz="quarter" idx="12"/>
          </p:nvPr>
        </p:nvSpPr>
        <p:spPr/>
        <p:txBody>
          <a:bodyPr/>
          <a:lstStyle/>
          <a:p>
            <a:fld id="{1DD409FB-A1AE-4865-9AF9-33B626FAEE01}" type="slidenum">
              <a:rPr lang="en-GB" smtClean="0"/>
              <a:t>‹#›</a:t>
            </a:fld>
            <a:endParaRPr lang="en-GB"/>
          </a:p>
        </p:txBody>
      </p:sp>
    </p:spTree>
    <p:extLst>
      <p:ext uri="{BB962C8B-B14F-4D97-AF65-F5344CB8AC3E}">
        <p14:creationId xmlns:p14="http://schemas.microsoft.com/office/powerpoint/2010/main" val="11248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6804-809A-45CC-811E-F4B1919EB72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EFEDB8-1911-4DA9-86DC-B09831F47F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02A75C-718A-4E82-B2A0-DDF27196AA1B}"/>
              </a:ext>
            </a:extLst>
          </p:cNvPr>
          <p:cNvSpPr>
            <a:spLocks noGrp="1"/>
          </p:cNvSpPr>
          <p:nvPr>
            <p:ph type="dt" sz="half" idx="10"/>
          </p:nvPr>
        </p:nvSpPr>
        <p:spPr/>
        <p:txBody>
          <a:bodyPr/>
          <a:lstStyle/>
          <a:p>
            <a:fld id="{F56D6E17-5C3C-43A4-B261-433FC9FF868C}" type="datetimeFigureOut">
              <a:rPr lang="en-GB" smtClean="0"/>
              <a:t>05/05/2022</a:t>
            </a:fld>
            <a:endParaRPr lang="en-GB"/>
          </a:p>
        </p:txBody>
      </p:sp>
      <p:sp>
        <p:nvSpPr>
          <p:cNvPr id="5" name="Footer Placeholder 4">
            <a:extLst>
              <a:ext uri="{FF2B5EF4-FFF2-40B4-BE49-F238E27FC236}">
                <a16:creationId xmlns:a16="http://schemas.microsoft.com/office/drawing/2014/main" id="{B728E6F2-9FDF-484C-9C12-15E5F80A41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EF9E36-EADB-4D1D-9CCD-E226F5E78B2D}"/>
              </a:ext>
            </a:extLst>
          </p:cNvPr>
          <p:cNvSpPr>
            <a:spLocks noGrp="1"/>
          </p:cNvSpPr>
          <p:nvPr>
            <p:ph type="sldNum" sz="quarter" idx="12"/>
          </p:nvPr>
        </p:nvSpPr>
        <p:spPr/>
        <p:txBody>
          <a:bodyPr/>
          <a:lstStyle/>
          <a:p>
            <a:fld id="{1DD409FB-A1AE-4865-9AF9-33B626FAEE01}" type="slidenum">
              <a:rPr lang="en-GB" smtClean="0"/>
              <a:t>‹#›</a:t>
            </a:fld>
            <a:endParaRPr lang="en-GB"/>
          </a:p>
        </p:txBody>
      </p:sp>
    </p:spTree>
    <p:extLst>
      <p:ext uri="{BB962C8B-B14F-4D97-AF65-F5344CB8AC3E}">
        <p14:creationId xmlns:p14="http://schemas.microsoft.com/office/powerpoint/2010/main" val="4067087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086516-760D-465C-AAEF-287C91076C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683F33-2E07-44F7-8F52-24EC4C7A04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44752A-82EE-4C82-B80E-2783C33EAC47}"/>
              </a:ext>
            </a:extLst>
          </p:cNvPr>
          <p:cNvSpPr>
            <a:spLocks noGrp="1"/>
          </p:cNvSpPr>
          <p:nvPr>
            <p:ph type="dt" sz="half" idx="10"/>
          </p:nvPr>
        </p:nvSpPr>
        <p:spPr/>
        <p:txBody>
          <a:bodyPr/>
          <a:lstStyle/>
          <a:p>
            <a:fld id="{F56D6E17-5C3C-43A4-B261-433FC9FF868C}" type="datetimeFigureOut">
              <a:rPr lang="en-GB" smtClean="0"/>
              <a:t>05/05/2022</a:t>
            </a:fld>
            <a:endParaRPr lang="en-GB"/>
          </a:p>
        </p:txBody>
      </p:sp>
      <p:sp>
        <p:nvSpPr>
          <p:cNvPr id="5" name="Footer Placeholder 4">
            <a:extLst>
              <a:ext uri="{FF2B5EF4-FFF2-40B4-BE49-F238E27FC236}">
                <a16:creationId xmlns:a16="http://schemas.microsoft.com/office/drawing/2014/main" id="{AF178424-A8C0-4BC6-90DA-C19BC1553F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DCCCB5-7B59-4D19-BAC1-CAC0201D4C22}"/>
              </a:ext>
            </a:extLst>
          </p:cNvPr>
          <p:cNvSpPr>
            <a:spLocks noGrp="1"/>
          </p:cNvSpPr>
          <p:nvPr>
            <p:ph type="sldNum" sz="quarter" idx="12"/>
          </p:nvPr>
        </p:nvSpPr>
        <p:spPr/>
        <p:txBody>
          <a:bodyPr/>
          <a:lstStyle/>
          <a:p>
            <a:fld id="{1DD409FB-A1AE-4865-9AF9-33B626FAEE01}" type="slidenum">
              <a:rPr lang="en-GB" smtClean="0"/>
              <a:t>‹#›</a:t>
            </a:fld>
            <a:endParaRPr lang="en-GB"/>
          </a:p>
        </p:txBody>
      </p:sp>
    </p:spTree>
    <p:extLst>
      <p:ext uri="{BB962C8B-B14F-4D97-AF65-F5344CB8AC3E}">
        <p14:creationId xmlns:p14="http://schemas.microsoft.com/office/powerpoint/2010/main" val="669046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en object">
  <p:cSld name="Titel en object">
    <p:spTree>
      <p:nvGrpSpPr>
        <p:cNvPr id="1" name="Shape 12"/>
        <p:cNvGrpSpPr/>
        <p:nvPr/>
      </p:nvGrpSpPr>
      <p:grpSpPr>
        <a:xfrm>
          <a:off x="0" y="0"/>
          <a:ext cx="0" cy="0"/>
          <a:chOff x="0" y="0"/>
          <a:chExt cx="0" cy="0"/>
        </a:xfrm>
      </p:grpSpPr>
      <p:sp>
        <p:nvSpPr>
          <p:cNvPr id="13" name="Google Shape;13;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277246" marR="0" lvl="0" indent="-207935" algn="l" rtl="0">
              <a:spcBef>
                <a:spcPts val="0"/>
              </a:spcBef>
              <a:spcAft>
                <a:spcPts val="0"/>
              </a:spcAft>
              <a:buClr>
                <a:srgbClr val="0B1E46"/>
              </a:buClr>
              <a:buSzPts val="1800"/>
              <a:buFont typeface="Arial"/>
              <a:buChar char="•"/>
              <a:defRPr sz="1092" b="0" i="0" u="none" strike="noStrike" cap="none">
                <a:solidFill>
                  <a:srgbClr val="0B1E46"/>
                </a:solidFill>
                <a:latin typeface="Arial"/>
                <a:ea typeface="Arial"/>
                <a:cs typeface="Arial"/>
                <a:sym typeface="Arial"/>
              </a:defRPr>
            </a:lvl1pPr>
            <a:lvl2pPr marL="554492" marR="0" lvl="1" indent="-207935" algn="l" rtl="0">
              <a:spcBef>
                <a:spcPts val="0"/>
              </a:spcBef>
              <a:spcAft>
                <a:spcPts val="0"/>
              </a:spcAft>
              <a:buClr>
                <a:srgbClr val="0B1E46"/>
              </a:buClr>
              <a:buSzPts val="1800"/>
              <a:buFont typeface="Arial"/>
              <a:buChar char="•"/>
              <a:defRPr sz="1092" b="0" i="0" u="none" strike="noStrike" cap="none">
                <a:solidFill>
                  <a:srgbClr val="0B1E46"/>
                </a:solidFill>
                <a:latin typeface="Arial"/>
                <a:ea typeface="Arial"/>
                <a:cs typeface="Arial"/>
                <a:sym typeface="Arial"/>
              </a:defRPr>
            </a:lvl2pPr>
            <a:lvl3pPr marL="831738" marR="0" lvl="2" indent="-207935" algn="l" rtl="0">
              <a:spcBef>
                <a:spcPts val="0"/>
              </a:spcBef>
              <a:spcAft>
                <a:spcPts val="0"/>
              </a:spcAft>
              <a:buClr>
                <a:srgbClr val="0B1E46"/>
              </a:buClr>
              <a:buSzPts val="1800"/>
              <a:buFont typeface="Arial"/>
              <a:buChar char="•"/>
              <a:defRPr sz="1092" b="0" i="0" u="none" strike="noStrike" cap="none">
                <a:solidFill>
                  <a:srgbClr val="0B1E46"/>
                </a:solidFill>
                <a:latin typeface="Arial"/>
                <a:ea typeface="Arial"/>
                <a:cs typeface="Arial"/>
                <a:sym typeface="Arial"/>
              </a:defRPr>
            </a:lvl3pPr>
            <a:lvl4pPr marL="1108984" marR="0" lvl="3" indent="-207935" algn="l" rtl="0">
              <a:spcBef>
                <a:spcPts val="0"/>
              </a:spcBef>
              <a:spcAft>
                <a:spcPts val="0"/>
              </a:spcAft>
              <a:buClr>
                <a:srgbClr val="0B1E46"/>
              </a:buClr>
              <a:buSzPts val="1800"/>
              <a:buFont typeface="Arial"/>
              <a:buChar char="•"/>
              <a:defRPr sz="1092" b="0" i="0" u="none" strike="noStrike" cap="none">
                <a:solidFill>
                  <a:srgbClr val="0B1E46"/>
                </a:solidFill>
                <a:latin typeface="Arial"/>
                <a:ea typeface="Arial"/>
                <a:cs typeface="Arial"/>
                <a:sym typeface="Arial"/>
              </a:defRPr>
            </a:lvl4pPr>
            <a:lvl5pPr marL="1386230" marR="0" lvl="4" indent="-207935" algn="l" rtl="0">
              <a:spcBef>
                <a:spcPts val="0"/>
              </a:spcBef>
              <a:spcAft>
                <a:spcPts val="0"/>
              </a:spcAft>
              <a:buClr>
                <a:srgbClr val="0B1E46"/>
              </a:buClr>
              <a:buSzPts val="1800"/>
              <a:buFont typeface="Arial"/>
              <a:buChar char="•"/>
              <a:defRPr sz="1092" b="0" i="0" u="none" strike="noStrike" cap="none">
                <a:solidFill>
                  <a:srgbClr val="0B1E46"/>
                </a:solidFill>
                <a:latin typeface="Arial"/>
                <a:ea typeface="Arial"/>
                <a:cs typeface="Arial"/>
                <a:sym typeface="Arial"/>
              </a:defRPr>
            </a:lvl5pPr>
            <a:lvl6pPr marL="1663476" marR="0" lvl="5" indent="-138623" algn="l" rtl="0">
              <a:spcBef>
                <a:spcPts val="0"/>
              </a:spcBef>
              <a:spcAft>
                <a:spcPts val="0"/>
              </a:spcAft>
              <a:buSzPts val="1400"/>
              <a:buNone/>
              <a:defRPr sz="1092" b="0" i="0" u="none" strike="noStrike" cap="none">
                <a:latin typeface="Calibri"/>
                <a:ea typeface="Calibri"/>
                <a:cs typeface="Calibri"/>
                <a:sym typeface="Calibri"/>
              </a:defRPr>
            </a:lvl6pPr>
            <a:lvl7pPr marL="1940723" marR="0" lvl="6" indent="-138623" algn="l" rtl="0">
              <a:spcBef>
                <a:spcPts val="0"/>
              </a:spcBef>
              <a:spcAft>
                <a:spcPts val="0"/>
              </a:spcAft>
              <a:buSzPts val="1400"/>
              <a:buNone/>
              <a:defRPr sz="1092" b="0" i="0" u="none" strike="noStrike" cap="none">
                <a:latin typeface="Calibri"/>
                <a:ea typeface="Calibri"/>
                <a:cs typeface="Calibri"/>
                <a:sym typeface="Calibri"/>
              </a:defRPr>
            </a:lvl7pPr>
            <a:lvl8pPr marL="2217969" marR="0" lvl="7" indent="-138623" algn="l" rtl="0">
              <a:spcBef>
                <a:spcPts val="0"/>
              </a:spcBef>
              <a:spcAft>
                <a:spcPts val="0"/>
              </a:spcAft>
              <a:buSzPts val="1400"/>
              <a:buNone/>
              <a:defRPr sz="1092" b="0" i="0" u="none" strike="noStrike" cap="none">
                <a:latin typeface="Calibri"/>
                <a:ea typeface="Calibri"/>
                <a:cs typeface="Calibri"/>
                <a:sym typeface="Calibri"/>
              </a:defRPr>
            </a:lvl8pPr>
            <a:lvl9pPr marL="2495215" marR="0" lvl="8" indent="-138623" algn="l" rtl="0">
              <a:spcBef>
                <a:spcPts val="0"/>
              </a:spcBef>
              <a:spcAft>
                <a:spcPts val="0"/>
              </a:spcAft>
              <a:buSzPts val="1400"/>
              <a:buNone/>
              <a:defRPr sz="1092" b="0" i="0" u="none" strike="noStrike" cap="none">
                <a:latin typeface="Calibri"/>
                <a:ea typeface="Calibri"/>
                <a:cs typeface="Calibri"/>
                <a:sym typeface="Calibri"/>
              </a:defRPr>
            </a:lvl9pPr>
          </a:lstStyle>
          <a:p>
            <a:endParaRPr/>
          </a:p>
        </p:txBody>
      </p:sp>
      <p:sp>
        <p:nvSpPr>
          <p:cNvPr id="14" name="Google Shape;14;p7"/>
          <p:cNvSpPr txBox="1">
            <a:spLocks noGrp="1"/>
          </p:cNvSpPr>
          <p:nvPr>
            <p:ph type="title"/>
          </p:nvPr>
        </p:nvSpPr>
        <p:spPr>
          <a:xfrm>
            <a:off x="838201" y="365126"/>
            <a:ext cx="8372475" cy="1325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000" b="1" i="0" u="none" strike="noStrike" cap="none">
                <a:solidFill>
                  <a:srgbClr val="0B1E46"/>
                </a:solidFill>
                <a:latin typeface="Arial"/>
                <a:ea typeface="Arial"/>
                <a:cs typeface="Arial"/>
                <a:sym typeface="Aria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endParaRPr/>
          </a:p>
        </p:txBody>
      </p:sp>
    </p:spTree>
    <p:extLst>
      <p:ext uri="{BB962C8B-B14F-4D97-AF65-F5344CB8AC3E}">
        <p14:creationId xmlns:p14="http://schemas.microsoft.com/office/powerpoint/2010/main" val="2057299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3B39E0-A3BA-481D-A018-D7FEB0929280}"/>
              </a:ext>
            </a:extLst>
          </p:cNvPr>
          <p:cNvSpPr>
            <a:spLocks noGrp="1"/>
          </p:cNvSpPr>
          <p:nvPr>
            <p:ph idx="1"/>
          </p:nvPr>
        </p:nvSpPr>
        <p:spPr>
          <a:xfrm>
            <a:off x="838200" y="1825625"/>
            <a:ext cx="10515600" cy="4351338"/>
          </a:xfrm>
          <a:prstGeom prst="rect">
            <a:avLst/>
          </a:prstGeom>
        </p:spPr>
        <p:txBody>
          <a:bodyPr/>
          <a:lstStyle>
            <a:lvl1pPr marL="457179" indent="-457179">
              <a:buFont typeface="Arial" panose="020B0604020202020204" pitchFamily="34" charset="0"/>
              <a:buChar char="•"/>
              <a:defRPr>
                <a:solidFill>
                  <a:srgbClr val="0B1E46"/>
                </a:solidFill>
                <a:latin typeface="Titillium" panose="00000500000000000000" pitchFamily="50" charset="0"/>
              </a:defRPr>
            </a:lvl1pPr>
            <a:lvl2pPr marL="800063" indent="-342884">
              <a:buFont typeface="Arial" panose="020B0604020202020204" pitchFamily="34" charset="0"/>
              <a:buChar char="•"/>
              <a:defRPr>
                <a:solidFill>
                  <a:srgbClr val="0B1E46"/>
                </a:solidFill>
                <a:latin typeface="Titillium" panose="00000500000000000000" pitchFamily="50" charset="0"/>
              </a:defRPr>
            </a:lvl2pPr>
            <a:lvl3pPr marL="1257242" indent="-342884">
              <a:buFont typeface="Arial" panose="020B0604020202020204" pitchFamily="34" charset="0"/>
              <a:buChar char="•"/>
              <a:defRPr>
                <a:solidFill>
                  <a:srgbClr val="0B1E46"/>
                </a:solidFill>
                <a:latin typeface="Titillium" panose="00000500000000000000" pitchFamily="50" charset="0"/>
              </a:defRPr>
            </a:lvl3pPr>
            <a:lvl4pPr marL="1657273" indent="-285737">
              <a:buFont typeface="Arial" panose="020B0604020202020204" pitchFamily="34" charset="0"/>
              <a:buChar char="•"/>
              <a:defRPr>
                <a:solidFill>
                  <a:srgbClr val="0B1E46"/>
                </a:solidFill>
                <a:latin typeface="Titillium" panose="00000500000000000000" pitchFamily="50" charset="0"/>
              </a:defRPr>
            </a:lvl4pPr>
            <a:lvl5pPr marL="2114452" indent="-285737">
              <a:buFont typeface="Arial" panose="020B0604020202020204" pitchFamily="34" charset="0"/>
              <a:buChar char="•"/>
              <a:defRPr>
                <a:solidFill>
                  <a:srgbClr val="0B1E46"/>
                </a:solidFill>
                <a:latin typeface="Titillium" panose="00000500000000000000" pitchFamily="50" charset="0"/>
              </a:defRPr>
            </a:lvl5pPr>
          </a:lstStyle>
          <a:p>
            <a:pPr lvl="0"/>
            <a:r>
              <a:rPr lang="en-GB"/>
              <a:t>Click to edit Master text styles</a:t>
            </a:r>
          </a:p>
        </p:txBody>
      </p:sp>
      <p:sp>
        <p:nvSpPr>
          <p:cNvPr id="7" name="Titel 6">
            <a:extLst>
              <a:ext uri="{FF2B5EF4-FFF2-40B4-BE49-F238E27FC236}">
                <a16:creationId xmlns:a16="http://schemas.microsoft.com/office/drawing/2014/main" id="{C4DFF5B0-BF1C-461E-90B5-0C85C3D77259}"/>
              </a:ext>
            </a:extLst>
          </p:cNvPr>
          <p:cNvSpPr>
            <a:spLocks noGrp="1"/>
          </p:cNvSpPr>
          <p:nvPr>
            <p:ph type="title" hasCustomPrompt="1"/>
          </p:nvPr>
        </p:nvSpPr>
        <p:spPr>
          <a:xfrm>
            <a:off x="838201" y="365126"/>
            <a:ext cx="8372475" cy="1325563"/>
          </a:xfrm>
          <a:prstGeom prst="rect">
            <a:avLst/>
          </a:prstGeom>
        </p:spPr>
        <p:txBody>
          <a:bodyPr anchor="ctr"/>
          <a:lstStyle>
            <a:lvl1pPr>
              <a:defRPr sz="4000" b="1">
                <a:solidFill>
                  <a:srgbClr val="0B1E46"/>
                </a:solidFill>
                <a:latin typeface="Titillium" panose="00000500000000000000" pitchFamily="50" charset="0"/>
              </a:defRPr>
            </a:lvl1pPr>
          </a:lstStyle>
          <a:p>
            <a:r>
              <a:rPr lang="nl-NL"/>
              <a:t>One column layout</a:t>
            </a:r>
          </a:p>
        </p:txBody>
      </p:sp>
    </p:spTree>
    <p:extLst>
      <p:ext uri="{BB962C8B-B14F-4D97-AF65-F5344CB8AC3E}">
        <p14:creationId xmlns:p14="http://schemas.microsoft.com/office/powerpoint/2010/main" val="1617769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3B39E0-A3BA-481D-A018-D7FEB0929280}"/>
              </a:ext>
            </a:extLst>
          </p:cNvPr>
          <p:cNvSpPr>
            <a:spLocks noGrp="1"/>
          </p:cNvSpPr>
          <p:nvPr>
            <p:ph idx="1"/>
          </p:nvPr>
        </p:nvSpPr>
        <p:spPr>
          <a:xfrm>
            <a:off x="838200" y="1825625"/>
            <a:ext cx="10515600" cy="4351338"/>
          </a:xfrm>
          <a:prstGeom prst="rect">
            <a:avLst/>
          </a:prstGeom>
        </p:spPr>
        <p:txBody>
          <a:bodyPr/>
          <a:lstStyle>
            <a:lvl1pPr marL="457179" indent="-457179">
              <a:buFont typeface="Arial" panose="020B0604020202020204" pitchFamily="34" charset="0"/>
              <a:buChar char="•"/>
              <a:defRPr>
                <a:solidFill>
                  <a:srgbClr val="0B1E46"/>
                </a:solidFill>
                <a:latin typeface="Titillium" panose="00000500000000000000" pitchFamily="50" charset="0"/>
              </a:defRPr>
            </a:lvl1pPr>
            <a:lvl2pPr marL="800063" indent="-342884">
              <a:buFont typeface="Arial" panose="020B0604020202020204" pitchFamily="34" charset="0"/>
              <a:buChar char="•"/>
              <a:defRPr>
                <a:solidFill>
                  <a:srgbClr val="0B1E46"/>
                </a:solidFill>
                <a:latin typeface="Titillium" panose="00000500000000000000" pitchFamily="50" charset="0"/>
              </a:defRPr>
            </a:lvl2pPr>
            <a:lvl3pPr marL="1257242" indent="-342884">
              <a:buFont typeface="Arial" panose="020B0604020202020204" pitchFamily="34" charset="0"/>
              <a:buChar char="•"/>
              <a:defRPr>
                <a:solidFill>
                  <a:srgbClr val="0B1E46"/>
                </a:solidFill>
                <a:latin typeface="Titillium" panose="00000500000000000000" pitchFamily="50" charset="0"/>
              </a:defRPr>
            </a:lvl3pPr>
            <a:lvl4pPr marL="1657273" indent="-285737">
              <a:buFont typeface="Arial" panose="020B0604020202020204" pitchFamily="34" charset="0"/>
              <a:buChar char="•"/>
              <a:defRPr>
                <a:solidFill>
                  <a:srgbClr val="0B1E46"/>
                </a:solidFill>
                <a:latin typeface="Titillium" panose="00000500000000000000" pitchFamily="50" charset="0"/>
              </a:defRPr>
            </a:lvl4pPr>
            <a:lvl5pPr marL="2114452" indent="-285737">
              <a:buFont typeface="Arial" panose="020B0604020202020204" pitchFamily="34" charset="0"/>
              <a:buChar char="•"/>
              <a:defRPr>
                <a:solidFill>
                  <a:srgbClr val="0B1E46"/>
                </a:solidFill>
                <a:latin typeface="Titillium" panose="00000500000000000000" pitchFamily="50" charset="0"/>
              </a:defRPr>
            </a:lvl5pPr>
          </a:lstStyle>
          <a:p>
            <a:pPr lvl="0"/>
            <a:r>
              <a:rPr lang="en-GB"/>
              <a:t>Click to edit Master text styles</a:t>
            </a:r>
          </a:p>
        </p:txBody>
      </p:sp>
      <p:sp>
        <p:nvSpPr>
          <p:cNvPr id="7" name="Titel 6">
            <a:extLst>
              <a:ext uri="{FF2B5EF4-FFF2-40B4-BE49-F238E27FC236}">
                <a16:creationId xmlns:a16="http://schemas.microsoft.com/office/drawing/2014/main" id="{C4DFF5B0-BF1C-461E-90B5-0C85C3D77259}"/>
              </a:ext>
            </a:extLst>
          </p:cNvPr>
          <p:cNvSpPr>
            <a:spLocks noGrp="1"/>
          </p:cNvSpPr>
          <p:nvPr>
            <p:ph type="title" hasCustomPrompt="1"/>
          </p:nvPr>
        </p:nvSpPr>
        <p:spPr>
          <a:xfrm>
            <a:off x="838201" y="365126"/>
            <a:ext cx="8372475" cy="1325563"/>
          </a:xfrm>
          <a:prstGeom prst="rect">
            <a:avLst/>
          </a:prstGeom>
        </p:spPr>
        <p:txBody>
          <a:bodyPr anchor="ctr"/>
          <a:lstStyle>
            <a:lvl1pPr>
              <a:defRPr sz="4000" b="1">
                <a:solidFill>
                  <a:srgbClr val="0B1E46"/>
                </a:solidFill>
                <a:latin typeface="Titillium" panose="00000500000000000000" pitchFamily="50" charset="0"/>
              </a:defRPr>
            </a:lvl1pPr>
          </a:lstStyle>
          <a:p>
            <a:r>
              <a:rPr lang="nl-NL"/>
              <a:t>One column layout</a:t>
            </a:r>
          </a:p>
        </p:txBody>
      </p:sp>
    </p:spTree>
    <p:extLst>
      <p:ext uri="{BB962C8B-B14F-4D97-AF65-F5344CB8AC3E}">
        <p14:creationId xmlns:p14="http://schemas.microsoft.com/office/powerpoint/2010/main" val="19887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3B39E0-A3BA-481D-A018-D7FEB0929280}"/>
              </a:ext>
            </a:extLst>
          </p:cNvPr>
          <p:cNvSpPr>
            <a:spLocks noGrp="1"/>
          </p:cNvSpPr>
          <p:nvPr>
            <p:ph idx="1"/>
          </p:nvPr>
        </p:nvSpPr>
        <p:spPr>
          <a:xfrm>
            <a:off x="838200" y="1825625"/>
            <a:ext cx="10515600" cy="4351338"/>
          </a:xfrm>
          <a:prstGeom prst="rect">
            <a:avLst/>
          </a:prstGeom>
        </p:spPr>
        <p:txBody>
          <a:bodyPr/>
          <a:lstStyle>
            <a:lvl1pPr marL="457179" indent="-457179">
              <a:buFont typeface="Arial" panose="020B0604020202020204" pitchFamily="34" charset="0"/>
              <a:buChar char="•"/>
              <a:defRPr>
                <a:solidFill>
                  <a:srgbClr val="0B1E46"/>
                </a:solidFill>
                <a:latin typeface="Titillium" panose="00000500000000000000" pitchFamily="50" charset="0"/>
              </a:defRPr>
            </a:lvl1pPr>
            <a:lvl2pPr marL="800063" indent="-342884">
              <a:buFont typeface="Arial" panose="020B0604020202020204" pitchFamily="34" charset="0"/>
              <a:buChar char="•"/>
              <a:defRPr>
                <a:solidFill>
                  <a:srgbClr val="0B1E46"/>
                </a:solidFill>
                <a:latin typeface="Titillium" panose="00000500000000000000" pitchFamily="50" charset="0"/>
              </a:defRPr>
            </a:lvl2pPr>
            <a:lvl3pPr marL="1257242" indent="-342884">
              <a:buFont typeface="Arial" panose="020B0604020202020204" pitchFamily="34" charset="0"/>
              <a:buChar char="•"/>
              <a:defRPr>
                <a:solidFill>
                  <a:srgbClr val="0B1E46"/>
                </a:solidFill>
                <a:latin typeface="Titillium" panose="00000500000000000000" pitchFamily="50" charset="0"/>
              </a:defRPr>
            </a:lvl3pPr>
            <a:lvl4pPr marL="1657273" indent="-285737">
              <a:buFont typeface="Arial" panose="020B0604020202020204" pitchFamily="34" charset="0"/>
              <a:buChar char="•"/>
              <a:defRPr>
                <a:solidFill>
                  <a:srgbClr val="0B1E46"/>
                </a:solidFill>
                <a:latin typeface="Titillium" panose="00000500000000000000" pitchFamily="50" charset="0"/>
              </a:defRPr>
            </a:lvl4pPr>
            <a:lvl5pPr marL="2114452" indent="-285737">
              <a:buFont typeface="Arial" panose="020B0604020202020204" pitchFamily="34" charset="0"/>
              <a:buChar char="•"/>
              <a:defRPr>
                <a:solidFill>
                  <a:srgbClr val="0B1E46"/>
                </a:solidFill>
                <a:latin typeface="Titillium" panose="00000500000000000000" pitchFamily="50" charset="0"/>
              </a:defRPr>
            </a:lvl5pPr>
          </a:lstStyle>
          <a:p>
            <a:pPr lvl="0"/>
            <a:r>
              <a:rPr lang="en-GB"/>
              <a:t>Click to edit Master text styles</a:t>
            </a:r>
          </a:p>
        </p:txBody>
      </p:sp>
      <p:sp>
        <p:nvSpPr>
          <p:cNvPr id="7" name="Titel 6">
            <a:extLst>
              <a:ext uri="{FF2B5EF4-FFF2-40B4-BE49-F238E27FC236}">
                <a16:creationId xmlns:a16="http://schemas.microsoft.com/office/drawing/2014/main" id="{C4DFF5B0-BF1C-461E-90B5-0C85C3D77259}"/>
              </a:ext>
            </a:extLst>
          </p:cNvPr>
          <p:cNvSpPr>
            <a:spLocks noGrp="1"/>
          </p:cNvSpPr>
          <p:nvPr>
            <p:ph type="title" hasCustomPrompt="1"/>
          </p:nvPr>
        </p:nvSpPr>
        <p:spPr>
          <a:xfrm>
            <a:off x="838201" y="365126"/>
            <a:ext cx="8372475" cy="1325563"/>
          </a:xfrm>
          <a:prstGeom prst="rect">
            <a:avLst/>
          </a:prstGeom>
        </p:spPr>
        <p:txBody>
          <a:bodyPr anchor="ctr"/>
          <a:lstStyle>
            <a:lvl1pPr>
              <a:defRPr sz="4000" b="1">
                <a:solidFill>
                  <a:srgbClr val="0B1E46"/>
                </a:solidFill>
                <a:latin typeface="Titillium" panose="00000500000000000000" pitchFamily="50" charset="0"/>
              </a:defRPr>
            </a:lvl1pPr>
          </a:lstStyle>
          <a:p>
            <a:r>
              <a:rPr lang="nl-NL"/>
              <a:t>One column layout</a:t>
            </a:r>
          </a:p>
        </p:txBody>
      </p:sp>
    </p:spTree>
    <p:extLst>
      <p:ext uri="{BB962C8B-B14F-4D97-AF65-F5344CB8AC3E}">
        <p14:creationId xmlns:p14="http://schemas.microsoft.com/office/powerpoint/2010/main" val="2769941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3B39E0-A3BA-481D-A018-D7FEB0929280}"/>
              </a:ext>
            </a:extLst>
          </p:cNvPr>
          <p:cNvSpPr>
            <a:spLocks noGrp="1"/>
          </p:cNvSpPr>
          <p:nvPr>
            <p:ph idx="1"/>
          </p:nvPr>
        </p:nvSpPr>
        <p:spPr>
          <a:xfrm>
            <a:off x="838200" y="1825625"/>
            <a:ext cx="10515600" cy="4351338"/>
          </a:xfrm>
          <a:prstGeom prst="rect">
            <a:avLst/>
          </a:prstGeom>
        </p:spPr>
        <p:txBody>
          <a:bodyPr/>
          <a:lstStyle>
            <a:lvl1pPr marL="457179" indent="-457179">
              <a:buFont typeface="Arial" panose="020B0604020202020204" pitchFamily="34" charset="0"/>
              <a:buChar char="•"/>
              <a:defRPr>
                <a:solidFill>
                  <a:srgbClr val="0B1E46"/>
                </a:solidFill>
                <a:latin typeface="Titillium" panose="00000500000000000000" pitchFamily="50" charset="0"/>
              </a:defRPr>
            </a:lvl1pPr>
            <a:lvl2pPr marL="800063" indent="-342884">
              <a:buFont typeface="Arial" panose="020B0604020202020204" pitchFamily="34" charset="0"/>
              <a:buChar char="•"/>
              <a:defRPr>
                <a:solidFill>
                  <a:srgbClr val="0B1E46"/>
                </a:solidFill>
                <a:latin typeface="Titillium" panose="00000500000000000000" pitchFamily="50" charset="0"/>
              </a:defRPr>
            </a:lvl2pPr>
            <a:lvl3pPr marL="1257242" indent="-342884">
              <a:buFont typeface="Arial" panose="020B0604020202020204" pitchFamily="34" charset="0"/>
              <a:buChar char="•"/>
              <a:defRPr>
                <a:solidFill>
                  <a:srgbClr val="0B1E46"/>
                </a:solidFill>
                <a:latin typeface="Titillium" panose="00000500000000000000" pitchFamily="50" charset="0"/>
              </a:defRPr>
            </a:lvl3pPr>
            <a:lvl4pPr marL="1657273" indent="-285737">
              <a:buFont typeface="Arial" panose="020B0604020202020204" pitchFamily="34" charset="0"/>
              <a:buChar char="•"/>
              <a:defRPr>
                <a:solidFill>
                  <a:srgbClr val="0B1E46"/>
                </a:solidFill>
                <a:latin typeface="Titillium" panose="00000500000000000000" pitchFamily="50" charset="0"/>
              </a:defRPr>
            </a:lvl4pPr>
            <a:lvl5pPr marL="2114452" indent="-285737">
              <a:buFont typeface="Arial" panose="020B0604020202020204" pitchFamily="34" charset="0"/>
              <a:buChar char="•"/>
              <a:defRPr>
                <a:solidFill>
                  <a:srgbClr val="0B1E46"/>
                </a:solidFill>
                <a:latin typeface="Titillium" panose="00000500000000000000" pitchFamily="50" charset="0"/>
              </a:defRPr>
            </a:lvl5pPr>
          </a:lstStyle>
          <a:p>
            <a:pPr lvl="0"/>
            <a:r>
              <a:rPr lang="en-GB"/>
              <a:t>Click to edit Master text styles</a:t>
            </a:r>
          </a:p>
        </p:txBody>
      </p:sp>
      <p:sp>
        <p:nvSpPr>
          <p:cNvPr id="7" name="Titel 6">
            <a:extLst>
              <a:ext uri="{FF2B5EF4-FFF2-40B4-BE49-F238E27FC236}">
                <a16:creationId xmlns:a16="http://schemas.microsoft.com/office/drawing/2014/main" id="{C4DFF5B0-BF1C-461E-90B5-0C85C3D77259}"/>
              </a:ext>
            </a:extLst>
          </p:cNvPr>
          <p:cNvSpPr>
            <a:spLocks noGrp="1"/>
          </p:cNvSpPr>
          <p:nvPr>
            <p:ph type="title" hasCustomPrompt="1"/>
          </p:nvPr>
        </p:nvSpPr>
        <p:spPr>
          <a:xfrm>
            <a:off x="838201" y="365126"/>
            <a:ext cx="8372475" cy="1325563"/>
          </a:xfrm>
          <a:prstGeom prst="rect">
            <a:avLst/>
          </a:prstGeom>
        </p:spPr>
        <p:txBody>
          <a:bodyPr anchor="ctr"/>
          <a:lstStyle>
            <a:lvl1pPr>
              <a:defRPr sz="4000" b="1">
                <a:solidFill>
                  <a:srgbClr val="0B1E46"/>
                </a:solidFill>
                <a:latin typeface="Titillium" panose="00000500000000000000" pitchFamily="50" charset="0"/>
              </a:defRPr>
            </a:lvl1pPr>
          </a:lstStyle>
          <a:p>
            <a:r>
              <a:rPr lang="nl-NL"/>
              <a:t>One column layout</a:t>
            </a:r>
          </a:p>
        </p:txBody>
      </p:sp>
    </p:spTree>
    <p:extLst>
      <p:ext uri="{BB962C8B-B14F-4D97-AF65-F5344CB8AC3E}">
        <p14:creationId xmlns:p14="http://schemas.microsoft.com/office/powerpoint/2010/main" val="252755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3B39E0-A3BA-481D-A018-D7FEB0929280}"/>
              </a:ext>
            </a:extLst>
          </p:cNvPr>
          <p:cNvSpPr>
            <a:spLocks noGrp="1"/>
          </p:cNvSpPr>
          <p:nvPr>
            <p:ph idx="1"/>
          </p:nvPr>
        </p:nvSpPr>
        <p:spPr>
          <a:xfrm>
            <a:off x="838200" y="1825625"/>
            <a:ext cx="10515600" cy="4351338"/>
          </a:xfrm>
          <a:prstGeom prst="rect">
            <a:avLst/>
          </a:prstGeom>
        </p:spPr>
        <p:txBody>
          <a:bodyPr/>
          <a:lstStyle>
            <a:lvl1pPr marL="457179" indent="-457179">
              <a:buFont typeface="Arial" panose="020B0604020202020204" pitchFamily="34" charset="0"/>
              <a:buChar char="•"/>
              <a:defRPr>
                <a:solidFill>
                  <a:srgbClr val="0B1E46"/>
                </a:solidFill>
                <a:latin typeface="Titillium" panose="00000500000000000000" pitchFamily="50" charset="0"/>
              </a:defRPr>
            </a:lvl1pPr>
            <a:lvl2pPr marL="800063" indent="-342884">
              <a:buFont typeface="Arial" panose="020B0604020202020204" pitchFamily="34" charset="0"/>
              <a:buChar char="•"/>
              <a:defRPr>
                <a:solidFill>
                  <a:srgbClr val="0B1E46"/>
                </a:solidFill>
                <a:latin typeface="Titillium" panose="00000500000000000000" pitchFamily="50" charset="0"/>
              </a:defRPr>
            </a:lvl2pPr>
            <a:lvl3pPr marL="1257242" indent="-342884">
              <a:buFont typeface="Arial" panose="020B0604020202020204" pitchFamily="34" charset="0"/>
              <a:buChar char="•"/>
              <a:defRPr>
                <a:solidFill>
                  <a:srgbClr val="0B1E46"/>
                </a:solidFill>
                <a:latin typeface="Titillium" panose="00000500000000000000" pitchFamily="50" charset="0"/>
              </a:defRPr>
            </a:lvl3pPr>
            <a:lvl4pPr marL="1657273" indent="-285737">
              <a:buFont typeface="Arial" panose="020B0604020202020204" pitchFamily="34" charset="0"/>
              <a:buChar char="•"/>
              <a:defRPr>
                <a:solidFill>
                  <a:srgbClr val="0B1E46"/>
                </a:solidFill>
                <a:latin typeface="Titillium" panose="00000500000000000000" pitchFamily="50" charset="0"/>
              </a:defRPr>
            </a:lvl4pPr>
            <a:lvl5pPr marL="2114452" indent="-285737">
              <a:buFont typeface="Arial" panose="020B0604020202020204" pitchFamily="34" charset="0"/>
              <a:buChar char="•"/>
              <a:defRPr>
                <a:solidFill>
                  <a:srgbClr val="0B1E46"/>
                </a:solidFill>
                <a:latin typeface="Titillium" panose="00000500000000000000" pitchFamily="50" charset="0"/>
              </a:defRPr>
            </a:lvl5pPr>
          </a:lstStyle>
          <a:p>
            <a:pPr lvl="0"/>
            <a:r>
              <a:rPr lang="en-GB"/>
              <a:t>Click to edit Master text styles</a:t>
            </a:r>
          </a:p>
        </p:txBody>
      </p:sp>
      <p:sp>
        <p:nvSpPr>
          <p:cNvPr id="7" name="Titel 6">
            <a:extLst>
              <a:ext uri="{FF2B5EF4-FFF2-40B4-BE49-F238E27FC236}">
                <a16:creationId xmlns:a16="http://schemas.microsoft.com/office/drawing/2014/main" id="{C4DFF5B0-BF1C-461E-90B5-0C85C3D77259}"/>
              </a:ext>
            </a:extLst>
          </p:cNvPr>
          <p:cNvSpPr>
            <a:spLocks noGrp="1"/>
          </p:cNvSpPr>
          <p:nvPr>
            <p:ph type="title" hasCustomPrompt="1"/>
          </p:nvPr>
        </p:nvSpPr>
        <p:spPr>
          <a:xfrm>
            <a:off x="838201" y="365126"/>
            <a:ext cx="8372475" cy="1325563"/>
          </a:xfrm>
          <a:prstGeom prst="rect">
            <a:avLst/>
          </a:prstGeom>
        </p:spPr>
        <p:txBody>
          <a:bodyPr anchor="ctr"/>
          <a:lstStyle>
            <a:lvl1pPr>
              <a:defRPr sz="4000" b="1">
                <a:solidFill>
                  <a:srgbClr val="0B1E46"/>
                </a:solidFill>
                <a:latin typeface="Titillium" panose="00000500000000000000" pitchFamily="50" charset="0"/>
              </a:defRPr>
            </a:lvl1pPr>
          </a:lstStyle>
          <a:p>
            <a:r>
              <a:rPr lang="nl-NL"/>
              <a:t>One column layout</a:t>
            </a:r>
          </a:p>
        </p:txBody>
      </p:sp>
    </p:spTree>
    <p:extLst>
      <p:ext uri="{BB962C8B-B14F-4D97-AF65-F5344CB8AC3E}">
        <p14:creationId xmlns:p14="http://schemas.microsoft.com/office/powerpoint/2010/main" val="1989488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3B39E0-A3BA-481D-A018-D7FEB0929280}"/>
              </a:ext>
            </a:extLst>
          </p:cNvPr>
          <p:cNvSpPr>
            <a:spLocks noGrp="1"/>
          </p:cNvSpPr>
          <p:nvPr>
            <p:ph idx="1"/>
          </p:nvPr>
        </p:nvSpPr>
        <p:spPr>
          <a:xfrm>
            <a:off x="838200" y="1825625"/>
            <a:ext cx="10515600" cy="4351338"/>
          </a:xfrm>
          <a:prstGeom prst="rect">
            <a:avLst/>
          </a:prstGeom>
        </p:spPr>
        <p:txBody>
          <a:bodyPr/>
          <a:lstStyle>
            <a:lvl1pPr marL="457179" indent="-457179">
              <a:buFont typeface="Arial" panose="020B0604020202020204" pitchFamily="34" charset="0"/>
              <a:buChar char="•"/>
              <a:defRPr>
                <a:solidFill>
                  <a:srgbClr val="0B1E46"/>
                </a:solidFill>
                <a:latin typeface="Titillium" panose="00000500000000000000" pitchFamily="50" charset="0"/>
              </a:defRPr>
            </a:lvl1pPr>
            <a:lvl2pPr marL="800063" indent="-342884">
              <a:buFont typeface="Arial" panose="020B0604020202020204" pitchFamily="34" charset="0"/>
              <a:buChar char="•"/>
              <a:defRPr>
                <a:solidFill>
                  <a:srgbClr val="0B1E46"/>
                </a:solidFill>
                <a:latin typeface="Titillium" panose="00000500000000000000" pitchFamily="50" charset="0"/>
              </a:defRPr>
            </a:lvl2pPr>
            <a:lvl3pPr marL="1257242" indent="-342884">
              <a:buFont typeface="Arial" panose="020B0604020202020204" pitchFamily="34" charset="0"/>
              <a:buChar char="•"/>
              <a:defRPr>
                <a:solidFill>
                  <a:srgbClr val="0B1E46"/>
                </a:solidFill>
                <a:latin typeface="Titillium" panose="00000500000000000000" pitchFamily="50" charset="0"/>
              </a:defRPr>
            </a:lvl3pPr>
            <a:lvl4pPr marL="1657273" indent="-285737">
              <a:buFont typeface="Arial" panose="020B0604020202020204" pitchFamily="34" charset="0"/>
              <a:buChar char="•"/>
              <a:defRPr>
                <a:solidFill>
                  <a:srgbClr val="0B1E46"/>
                </a:solidFill>
                <a:latin typeface="Titillium" panose="00000500000000000000" pitchFamily="50" charset="0"/>
              </a:defRPr>
            </a:lvl4pPr>
            <a:lvl5pPr marL="2114452" indent="-285737">
              <a:buFont typeface="Arial" panose="020B0604020202020204" pitchFamily="34" charset="0"/>
              <a:buChar char="•"/>
              <a:defRPr>
                <a:solidFill>
                  <a:srgbClr val="0B1E46"/>
                </a:solidFill>
                <a:latin typeface="Titillium" panose="00000500000000000000" pitchFamily="50" charset="0"/>
              </a:defRPr>
            </a:lvl5pPr>
          </a:lstStyle>
          <a:p>
            <a:pPr lvl="0"/>
            <a:r>
              <a:rPr lang="en-GB"/>
              <a:t>Click to edit Master text styles</a:t>
            </a:r>
          </a:p>
        </p:txBody>
      </p:sp>
      <p:sp>
        <p:nvSpPr>
          <p:cNvPr id="7" name="Titel 6">
            <a:extLst>
              <a:ext uri="{FF2B5EF4-FFF2-40B4-BE49-F238E27FC236}">
                <a16:creationId xmlns:a16="http://schemas.microsoft.com/office/drawing/2014/main" id="{C4DFF5B0-BF1C-461E-90B5-0C85C3D77259}"/>
              </a:ext>
            </a:extLst>
          </p:cNvPr>
          <p:cNvSpPr>
            <a:spLocks noGrp="1"/>
          </p:cNvSpPr>
          <p:nvPr>
            <p:ph type="title" hasCustomPrompt="1"/>
          </p:nvPr>
        </p:nvSpPr>
        <p:spPr>
          <a:xfrm>
            <a:off x="838201" y="365126"/>
            <a:ext cx="8372475" cy="1325563"/>
          </a:xfrm>
          <a:prstGeom prst="rect">
            <a:avLst/>
          </a:prstGeom>
        </p:spPr>
        <p:txBody>
          <a:bodyPr anchor="ctr"/>
          <a:lstStyle>
            <a:lvl1pPr>
              <a:defRPr sz="4000" b="1">
                <a:solidFill>
                  <a:srgbClr val="0B1E46"/>
                </a:solidFill>
                <a:latin typeface="Titillium" panose="00000500000000000000" pitchFamily="50" charset="0"/>
              </a:defRPr>
            </a:lvl1pPr>
          </a:lstStyle>
          <a:p>
            <a:r>
              <a:rPr lang="nl-NL"/>
              <a:t>One column layout</a:t>
            </a:r>
          </a:p>
        </p:txBody>
      </p:sp>
    </p:spTree>
    <p:extLst>
      <p:ext uri="{BB962C8B-B14F-4D97-AF65-F5344CB8AC3E}">
        <p14:creationId xmlns:p14="http://schemas.microsoft.com/office/powerpoint/2010/main" val="2220468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3B39E0-A3BA-481D-A018-D7FEB0929280}"/>
              </a:ext>
            </a:extLst>
          </p:cNvPr>
          <p:cNvSpPr>
            <a:spLocks noGrp="1"/>
          </p:cNvSpPr>
          <p:nvPr>
            <p:ph idx="1"/>
          </p:nvPr>
        </p:nvSpPr>
        <p:spPr>
          <a:xfrm>
            <a:off x="838200" y="1825625"/>
            <a:ext cx="10515600" cy="4351338"/>
          </a:xfrm>
          <a:prstGeom prst="rect">
            <a:avLst/>
          </a:prstGeom>
        </p:spPr>
        <p:txBody>
          <a:bodyPr/>
          <a:lstStyle>
            <a:lvl1pPr marL="457179" indent="-457179">
              <a:buFont typeface="Arial" panose="020B0604020202020204" pitchFamily="34" charset="0"/>
              <a:buChar char="•"/>
              <a:defRPr>
                <a:solidFill>
                  <a:srgbClr val="0B1E46"/>
                </a:solidFill>
                <a:latin typeface="Titillium" panose="00000500000000000000" pitchFamily="50" charset="0"/>
              </a:defRPr>
            </a:lvl1pPr>
            <a:lvl2pPr marL="800063" indent="-342884">
              <a:buFont typeface="Arial" panose="020B0604020202020204" pitchFamily="34" charset="0"/>
              <a:buChar char="•"/>
              <a:defRPr>
                <a:solidFill>
                  <a:srgbClr val="0B1E46"/>
                </a:solidFill>
                <a:latin typeface="Titillium" panose="00000500000000000000" pitchFamily="50" charset="0"/>
              </a:defRPr>
            </a:lvl2pPr>
            <a:lvl3pPr marL="1257242" indent="-342884">
              <a:buFont typeface="Arial" panose="020B0604020202020204" pitchFamily="34" charset="0"/>
              <a:buChar char="•"/>
              <a:defRPr>
                <a:solidFill>
                  <a:srgbClr val="0B1E46"/>
                </a:solidFill>
                <a:latin typeface="Titillium" panose="00000500000000000000" pitchFamily="50" charset="0"/>
              </a:defRPr>
            </a:lvl3pPr>
            <a:lvl4pPr marL="1657273" indent="-285737">
              <a:buFont typeface="Arial" panose="020B0604020202020204" pitchFamily="34" charset="0"/>
              <a:buChar char="•"/>
              <a:defRPr>
                <a:solidFill>
                  <a:srgbClr val="0B1E46"/>
                </a:solidFill>
                <a:latin typeface="Titillium" panose="00000500000000000000" pitchFamily="50" charset="0"/>
              </a:defRPr>
            </a:lvl4pPr>
            <a:lvl5pPr marL="2114452" indent="-285737">
              <a:buFont typeface="Arial" panose="020B0604020202020204" pitchFamily="34" charset="0"/>
              <a:buChar char="•"/>
              <a:defRPr>
                <a:solidFill>
                  <a:srgbClr val="0B1E46"/>
                </a:solidFill>
                <a:latin typeface="Titillium" panose="00000500000000000000" pitchFamily="50" charset="0"/>
              </a:defRPr>
            </a:lvl5pPr>
          </a:lstStyle>
          <a:p>
            <a:pPr lvl="0"/>
            <a:r>
              <a:rPr lang="en-GB"/>
              <a:t>Click to edit Master text styles</a:t>
            </a:r>
          </a:p>
        </p:txBody>
      </p:sp>
      <p:sp>
        <p:nvSpPr>
          <p:cNvPr id="7" name="Titel 6">
            <a:extLst>
              <a:ext uri="{FF2B5EF4-FFF2-40B4-BE49-F238E27FC236}">
                <a16:creationId xmlns:a16="http://schemas.microsoft.com/office/drawing/2014/main" id="{C4DFF5B0-BF1C-461E-90B5-0C85C3D77259}"/>
              </a:ext>
            </a:extLst>
          </p:cNvPr>
          <p:cNvSpPr>
            <a:spLocks noGrp="1"/>
          </p:cNvSpPr>
          <p:nvPr>
            <p:ph type="title" hasCustomPrompt="1"/>
          </p:nvPr>
        </p:nvSpPr>
        <p:spPr>
          <a:xfrm>
            <a:off x="838201" y="365126"/>
            <a:ext cx="8372475" cy="1325563"/>
          </a:xfrm>
          <a:prstGeom prst="rect">
            <a:avLst/>
          </a:prstGeom>
        </p:spPr>
        <p:txBody>
          <a:bodyPr anchor="ctr"/>
          <a:lstStyle>
            <a:lvl1pPr>
              <a:defRPr sz="4000" b="1">
                <a:solidFill>
                  <a:srgbClr val="0B1E46"/>
                </a:solidFill>
                <a:latin typeface="Titillium" panose="00000500000000000000" pitchFamily="50" charset="0"/>
              </a:defRPr>
            </a:lvl1pPr>
          </a:lstStyle>
          <a:p>
            <a:r>
              <a:rPr lang="nl-NL"/>
              <a:t>One column layout</a:t>
            </a:r>
          </a:p>
        </p:txBody>
      </p:sp>
    </p:spTree>
    <p:extLst>
      <p:ext uri="{BB962C8B-B14F-4D97-AF65-F5344CB8AC3E}">
        <p14:creationId xmlns:p14="http://schemas.microsoft.com/office/powerpoint/2010/main" val="3167429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1F246-7D64-43B9-A484-AA6A4BF735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18A2CE-97C3-47B6-BBF6-E253A7A838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CD5F64-537D-4698-822D-C74A0F98865D}"/>
              </a:ext>
            </a:extLst>
          </p:cNvPr>
          <p:cNvSpPr>
            <a:spLocks noGrp="1"/>
          </p:cNvSpPr>
          <p:nvPr>
            <p:ph type="dt" sz="half" idx="10"/>
          </p:nvPr>
        </p:nvSpPr>
        <p:spPr/>
        <p:txBody>
          <a:bodyPr/>
          <a:lstStyle/>
          <a:p>
            <a:fld id="{F56D6E17-5C3C-43A4-B261-433FC9FF868C}" type="datetimeFigureOut">
              <a:rPr lang="en-GB" smtClean="0"/>
              <a:t>05/05/2022</a:t>
            </a:fld>
            <a:endParaRPr lang="en-GB"/>
          </a:p>
        </p:txBody>
      </p:sp>
      <p:sp>
        <p:nvSpPr>
          <p:cNvPr id="5" name="Footer Placeholder 4">
            <a:extLst>
              <a:ext uri="{FF2B5EF4-FFF2-40B4-BE49-F238E27FC236}">
                <a16:creationId xmlns:a16="http://schemas.microsoft.com/office/drawing/2014/main" id="{ED67D7EA-C107-4402-B5F3-5F7003C5F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0222A1-6B82-4B50-81C7-76C9B3B2D9FC}"/>
              </a:ext>
            </a:extLst>
          </p:cNvPr>
          <p:cNvSpPr>
            <a:spLocks noGrp="1"/>
          </p:cNvSpPr>
          <p:nvPr>
            <p:ph type="sldNum" sz="quarter" idx="12"/>
          </p:nvPr>
        </p:nvSpPr>
        <p:spPr/>
        <p:txBody>
          <a:bodyPr/>
          <a:lstStyle/>
          <a:p>
            <a:fld id="{1DD409FB-A1AE-4865-9AF9-33B626FAEE01}" type="slidenum">
              <a:rPr lang="en-GB" smtClean="0"/>
              <a:t>‹#›</a:t>
            </a:fld>
            <a:endParaRPr lang="en-GB"/>
          </a:p>
        </p:txBody>
      </p:sp>
    </p:spTree>
    <p:extLst>
      <p:ext uri="{BB962C8B-B14F-4D97-AF65-F5344CB8AC3E}">
        <p14:creationId xmlns:p14="http://schemas.microsoft.com/office/powerpoint/2010/main" val="2106166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3B39E0-A3BA-481D-A018-D7FEB0929280}"/>
              </a:ext>
            </a:extLst>
          </p:cNvPr>
          <p:cNvSpPr>
            <a:spLocks noGrp="1"/>
          </p:cNvSpPr>
          <p:nvPr>
            <p:ph idx="1"/>
          </p:nvPr>
        </p:nvSpPr>
        <p:spPr>
          <a:xfrm>
            <a:off x="838200" y="1825625"/>
            <a:ext cx="10515600" cy="4351338"/>
          </a:xfrm>
          <a:prstGeom prst="rect">
            <a:avLst/>
          </a:prstGeom>
        </p:spPr>
        <p:txBody>
          <a:bodyPr/>
          <a:lstStyle>
            <a:lvl1pPr marL="457179" indent="-457179">
              <a:buFont typeface="Arial" panose="020B0604020202020204" pitchFamily="34" charset="0"/>
              <a:buChar char="•"/>
              <a:defRPr>
                <a:solidFill>
                  <a:srgbClr val="0B1E46"/>
                </a:solidFill>
                <a:latin typeface="Titillium" panose="00000500000000000000" pitchFamily="50" charset="0"/>
              </a:defRPr>
            </a:lvl1pPr>
            <a:lvl2pPr marL="800063" indent="-342884">
              <a:buFont typeface="Arial" panose="020B0604020202020204" pitchFamily="34" charset="0"/>
              <a:buChar char="•"/>
              <a:defRPr>
                <a:solidFill>
                  <a:srgbClr val="0B1E46"/>
                </a:solidFill>
                <a:latin typeface="Titillium" panose="00000500000000000000" pitchFamily="50" charset="0"/>
              </a:defRPr>
            </a:lvl2pPr>
            <a:lvl3pPr marL="1257242" indent="-342884">
              <a:buFont typeface="Arial" panose="020B0604020202020204" pitchFamily="34" charset="0"/>
              <a:buChar char="•"/>
              <a:defRPr>
                <a:solidFill>
                  <a:srgbClr val="0B1E46"/>
                </a:solidFill>
                <a:latin typeface="Titillium" panose="00000500000000000000" pitchFamily="50" charset="0"/>
              </a:defRPr>
            </a:lvl3pPr>
            <a:lvl4pPr marL="1657273" indent="-285737">
              <a:buFont typeface="Arial" panose="020B0604020202020204" pitchFamily="34" charset="0"/>
              <a:buChar char="•"/>
              <a:defRPr>
                <a:solidFill>
                  <a:srgbClr val="0B1E46"/>
                </a:solidFill>
                <a:latin typeface="Titillium" panose="00000500000000000000" pitchFamily="50" charset="0"/>
              </a:defRPr>
            </a:lvl4pPr>
            <a:lvl5pPr marL="2114452" indent="-285737">
              <a:buFont typeface="Arial" panose="020B0604020202020204" pitchFamily="34" charset="0"/>
              <a:buChar char="•"/>
              <a:defRPr>
                <a:solidFill>
                  <a:srgbClr val="0B1E46"/>
                </a:solidFill>
                <a:latin typeface="Titillium" panose="00000500000000000000" pitchFamily="50" charset="0"/>
              </a:defRPr>
            </a:lvl5pPr>
          </a:lstStyle>
          <a:p>
            <a:pPr lvl="0"/>
            <a:r>
              <a:rPr lang="en-GB"/>
              <a:t>Click to edit Master text styles</a:t>
            </a:r>
          </a:p>
        </p:txBody>
      </p:sp>
      <p:sp>
        <p:nvSpPr>
          <p:cNvPr id="7" name="Titel 6">
            <a:extLst>
              <a:ext uri="{FF2B5EF4-FFF2-40B4-BE49-F238E27FC236}">
                <a16:creationId xmlns:a16="http://schemas.microsoft.com/office/drawing/2014/main" id="{C4DFF5B0-BF1C-461E-90B5-0C85C3D77259}"/>
              </a:ext>
            </a:extLst>
          </p:cNvPr>
          <p:cNvSpPr>
            <a:spLocks noGrp="1"/>
          </p:cNvSpPr>
          <p:nvPr>
            <p:ph type="title" hasCustomPrompt="1"/>
          </p:nvPr>
        </p:nvSpPr>
        <p:spPr>
          <a:xfrm>
            <a:off x="838201" y="365126"/>
            <a:ext cx="8372475" cy="1325563"/>
          </a:xfrm>
          <a:prstGeom prst="rect">
            <a:avLst/>
          </a:prstGeom>
        </p:spPr>
        <p:txBody>
          <a:bodyPr anchor="ctr"/>
          <a:lstStyle>
            <a:lvl1pPr>
              <a:defRPr sz="4000" b="1">
                <a:solidFill>
                  <a:srgbClr val="0B1E46"/>
                </a:solidFill>
                <a:latin typeface="Titillium" panose="00000500000000000000" pitchFamily="50" charset="0"/>
              </a:defRPr>
            </a:lvl1pPr>
          </a:lstStyle>
          <a:p>
            <a:r>
              <a:rPr lang="nl-NL"/>
              <a:t>One column layout</a:t>
            </a:r>
          </a:p>
        </p:txBody>
      </p:sp>
    </p:spTree>
    <p:extLst>
      <p:ext uri="{BB962C8B-B14F-4D97-AF65-F5344CB8AC3E}">
        <p14:creationId xmlns:p14="http://schemas.microsoft.com/office/powerpoint/2010/main" val="1306511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3B39E0-A3BA-481D-A018-D7FEB0929280}"/>
              </a:ext>
            </a:extLst>
          </p:cNvPr>
          <p:cNvSpPr>
            <a:spLocks noGrp="1"/>
          </p:cNvSpPr>
          <p:nvPr>
            <p:ph idx="1"/>
          </p:nvPr>
        </p:nvSpPr>
        <p:spPr>
          <a:xfrm>
            <a:off x="838200" y="1825625"/>
            <a:ext cx="10515600" cy="4351338"/>
          </a:xfrm>
          <a:prstGeom prst="rect">
            <a:avLst/>
          </a:prstGeom>
        </p:spPr>
        <p:txBody>
          <a:bodyPr/>
          <a:lstStyle>
            <a:lvl1pPr marL="457179" indent="-457179">
              <a:buFont typeface="Arial" panose="020B0604020202020204" pitchFamily="34" charset="0"/>
              <a:buChar char="•"/>
              <a:defRPr>
                <a:solidFill>
                  <a:srgbClr val="0B1E46"/>
                </a:solidFill>
                <a:latin typeface="Titillium" panose="00000500000000000000" pitchFamily="50" charset="0"/>
              </a:defRPr>
            </a:lvl1pPr>
            <a:lvl2pPr marL="800063" indent="-342884">
              <a:buFont typeface="Arial" panose="020B0604020202020204" pitchFamily="34" charset="0"/>
              <a:buChar char="•"/>
              <a:defRPr>
                <a:solidFill>
                  <a:srgbClr val="0B1E46"/>
                </a:solidFill>
                <a:latin typeface="Titillium" panose="00000500000000000000" pitchFamily="50" charset="0"/>
              </a:defRPr>
            </a:lvl2pPr>
            <a:lvl3pPr marL="1257242" indent="-342884">
              <a:buFont typeface="Arial" panose="020B0604020202020204" pitchFamily="34" charset="0"/>
              <a:buChar char="•"/>
              <a:defRPr>
                <a:solidFill>
                  <a:srgbClr val="0B1E46"/>
                </a:solidFill>
                <a:latin typeface="Titillium" panose="00000500000000000000" pitchFamily="50" charset="0"/>
              </a:defRPr>
            </a:lvl3pPr>
            <a:lvl4pPr marL="1657273" indent="-285737">
              <a:buFont typeface="Arial" panose="020B0604020202020204" pitchFamily="34" charset="0"/>
              <a:buChar char="•"/>
              <a:defRPr>
                <a:solidFill>
                  <a:srgbClr val="0B1E46"/>
                </a:solidFill>
                <a:latin typeface="Titillium" panose="00000500000000000000" pitchFamily="50" charset="0"/>
              </a:defRPr>
            </a:lvl4pPr>
            <a:lvl5pPr marL="2114452" indent="-285737">
              <a:buFont typeface="Arial" panose="020B0604020202020204" pitchFamily="34" charset="0"/>
              <a:buChar char="•"/>
              <a:defRPr>
                <a:solidFill>
                  <a:srgbClr val="0B1E46"/>
                </a:solidFill>
                <a:latin typeface="Titillium" panose="00000500000000000000" pitchFamily="50" charset="0"/>
              </a:defRPr>
            </a:lvl5pPr>
          </a:lstStyle>
          <a:p>
            <a:pPr lvl="0"/>
            <a:r>
              <a:rPr lang="en-GB"/>
              <a:t>Click to edit Master text styles</a:t>
            </a:r>
          </a:p>
        </p:txBody>
      </p:sp>
      <p:sp>
        <p:nvSpPr>
          <p:cNvPr id="7" name="Titel 6">
            <a:extLst>
              <a:ext uri="{FF2B5EF4-FFF2-40B4-BE49-F238E27FC236}">
                <a16:creationId xmlns:a16="http://schemas.microsoft.com/office/drawing/2014/main" id="{C4DFF5B0-BF1C-461E-90B5-0C85C3D77259}"/>
              </a:ext>
            </a:extLst>
          </p:cNvPr>
          <p:cNvSpPr>
            <a:spLocks noGrp="1"/>
          </p:cNvSpPr>
          <p:nvPr>
            <p:ph type="title" hasCustomPrompt="1"/>
          </p:nvPr>
        </p:nvSpPr>
        <p:spPr>
          <a:xfrm>
            <a:off x="838201" y="365126"/>
            <a:ext cx="8372475" cy="1325563"/>
          </a:xfrm>
          <a:prstGeom prst="rect">
            <a:avLst/>
          </a:prstGeom>
        </p:spPr>
        <p:txBody>
          <a:bodyPr anchor="ctr"/>
          <a:lstStyle>
            <a:lvl1pPr>
              <a:defRPr sz="4000" b="1">
                <a:solidFill>
                  <a:srgbClr val="0B1E46"/>
                </a:solidFill>
                <a:latin typeface="Titillium" panose="00000500000000000000" pitchFamily="50" charset="0"/>
              </a:defRPr>
            </a:lvl1pPr>
          </a:lstStyle>
          <a:p>
            <a:r>
              <a:rPr lang="nl-NL"/>
              <a:t>One column layout</a:t>
            </a:r>
          </a:p>
        </p:txBody>
      </p:sp>
    </p:spTree>
    <p:extLst>
      <p:ext uri="{BB962C8B-B14F-4D97-AF65-F5344CB8AC3E}">
        <p14:creationId xmlns:p14="http://schemas.microsoft.com/office/powerpoint/2010/main" val="956532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3B39E0-A3BA-481D-A018-D7FEB0929280}"/>
              </a:ext>
            </a:extLst>
          </p:cNvPr>
          <p:cNvSpPr>
            <a:spLocks noGrp="1"/>
          </p:cNvSpPr>
          <p:nvPr>
            <p:ph idx="1"/>
          </p:nvPr>
        </p:nvSpPr>
        <p:spPr>
          <a:xfrm>
            <a:off x="838200" y="1825625"/>
            <a:ext cx="10515600" cy="4351338"/>
          </a:xfrm>
          <a:prstGeom prst="rect">
            <a:avLst/>
          </a:prstGeom>
        </p:spPr>
        <p:txBody>
          <a:bodyPr/>
          <a:lstStyle>
            <a:lvl1pPr marL="457179" indent="-457179">
              <a:buFont typeface="Arial" panose="020B0604020202020204" pitchFamily="34" charset="0"/>
              <a:buChar char="•"/>
              <a:defRPr>
                <a:solidFill>
                  <a:srgbClr val="0B1E46"/>
                </a:solidFill>
                <a:latin typeface="Titillium" panose="00000500000000000000" pitchFamily="50" charset="0"/>
              </a:defRPr>
            </a:lvl1pPr>
            <a:lvl2pPr marL="800063" indent="-342884">
              <a:buFont typeface="Arial" panose="020B0604020202020204" pitchFamily="34" charset="0"/>
              <a:buChar char="•"/>
              <a:defRPr>
                <a:solidFill>
                  <a:srgbClr val="0B1E46"/>
                </a:solidFill>
                <a:latin typeface="Titillium" panose="00000500000000000000" pitchFamily="50" charset="0"/>
              </a:defRPr>
            </a:lvl2pPr>
            <a:lvl3pPr marL="1257242" indent="-342884">
              <a:buFont typeface="Arial" panose="020B0604020202020204" pitchFamily="34" charset="0"/>
              <a:buChar char="•"/>
              <a:defRPr>
                <a:solidFill>
                  <a:srgbClr val="0B1E46"/>
                </a:solidFill>
                <a:latin typeface="Titillium" panose="00000500000000000000" pitchFamily="50" charset="0"/>
              </a:defRPr>
            </a:lvl3pPr>
            <a:lvl4pPr marL="1657273" indent="-285737">
              <a:buFont typeface="Arial" panose="020B0604020202020204" pitchFamily="34" charset="0"/>
              <a:buChar char="•"/>
              <a:defRPr>
                <a:solidFill>
                  <a:srgbClr val="0B1E46"/>
                </a:solidFill>
                <a:latin typeface="Titillium" panose="00000500000000000000" pitchFamily="50" charset="0"/>
              </a:defRPr>
            </a:lvl4pPr>
            <a:lvl5pPr marL="2114452" indent="-285737">
              <a:buFont typeface="Arial" panose="020B0604020202020204" pitchFamily="34" charset="0"/>
              <a:buChar char="•"/>
              <a:defRPr>
                <a:solidFill>
                  <a:srgbClr val="0B1E46"/>
                </a:solidFill>
                <a:latin typeface="Titillium" panose="00000500000000000000" pitchFamily="50" charset="0"/>
              </a:defRPr>
            </a:lvl5pPr>
          </a:lstStyle>
          <a:p>
            <a:pPr lvl="0"/>
            <a:r>
              <a:rPr lang="en-GB"/>
              <a:t>Click to edit Master text styles</a:t>
            </a:r>
          </a:p>
        </p:txBody>
      </p:sp>
      <p:sp>
        <p:nvSpPr>
          <p:cNvPr id="7" name="Titel 6">
            <a:extLst>
              <a:ext uri="{FF2B5EF4-FFF2-40B4-BE49-F238E27FC236}">
                <a16:creationId xmlns:a16="http://schemas.microsoft.com/office/drawing/2014/main" id="{C4DFF5B0-BF1C-461E-90B5-0C85C3D77259}"/>
              </a:ext>
            </a:extLst>
          </p:cNvPr>
          <p:cNvSpPr>
            <a:spLocks noGrp="1"/>
          </p:cNvSpPr>
          <p:nvPr>
            <p:ph type="title" hasCustomPrompt="1"/>
          </p:nvPr>
        </p:nvSpPr>
        <p:spPr>
          <a:xfrm>
            <a:off x="838201" y="365126"/>
            <a:ext cx="8372475" cy="1325563"/>
          </a:xfrm>
          <a:prstGeom prst="rect">
            <a:avLst/>
          </a:prstGeom>
        </p:spPr>
        <p:txBody>
          <a:bodyPr anchor="ctr"/>
          <a:lstStyle>
            <a:lvl1pPr>
              <a:defRPr sz="4000" b="1">
                <a:solidFill>
                  <a:srgbClr val="0B1E46"/>
                </a:solidFill>
                <a:latin typeface="Titillium" panose="00000500000000000000" pitchFamily="50" charset="0"/>
              </a:defRPr>
            </a:lvl1pPr>
          </a:lstStyle>
          <a:p>
            <a:r>
              <a:rPr lang="nl-NL"/>
              <a:t>One column layout</a:t>
            </a:r>
          </a:p>
        </p:txBody>
      </p:sp>
    </p:spTree>
    <p:extLst>
      <p:ext uri="{BB962C8B-B14F-4D97-AF65-F5344CB8AC3E}">
        <p14:creationId xmlns:p14="http://schemas.microsoft.com/office/powerpoint/2010/main" val="1825314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3B39E0-A3BA-481D-A018-D7FEB0929280}"/>
              </a:ext>
            </a:extLst>
          </p:cNvPr>
          <p:cNvSpPr>
            <a:spLocks noGrp="1"/>
          </p:cNvSpPr>
          <p:nvPr>
            <p:ph idx="1"/>
          </p:nvPr>
        </p:nvSpPr>
        <p:spPr>
          <a:xfrm>
            <a:off x="838200" y="1825625"/>
            <a:ext cx="10515600" cy="4351338"/>
          </a:xfrm>
          <a:prstGeom prst="rect">
            <a:avLst/>
          </a:prstGeom>
        </p:spPr>
        <p:txBody>
          <a:bodyPr/>
          <a:lstStyle>
            <a:lvl1pPr marL="457179" indent="-457179">
              <a:buFont typeface="Arial" panose="020B0604020202020204" pitchFamily="34" charset="0"/>
              <a:buChar char="•"/>
              <a:defRPr>
                <a:solidFill>
                  <a:srgbClr val="0B1E46"/>
                </a:solidFill>
                <a:latin typeface="Titillium" panose="00000500000000000000" pitchFamily="50" charset="0"/>
              </a:defRPr>
            </a:lvl1pPr>
            <a:lvl2pPr marL="800063" indent="-342884">
              <a:buFont typeface="Arial" panose="020B0604020202020204" pitchFamily="34" charset="0"/>
              <a:buChar char="•"/>
              <a:defRPr>
                <a:solidFill>
                  <a:srgbClr val="0B1E46"/>
                </a:solidFill>
                <a:latin typeface="Titillium" panose="00000500000000000000" pitchFamily="50" charset="0"/>
              </a:defRPr>
            </a:lvl2pPr>
            <a:lvl3pPr marL="1257242" indent="-342884">
              <a:buFont typeface="Arial" panose="020B0604020202020204" pitchFamily="34" charset="0"/>
              <a:buChar char="•"/>
              <a:defRPr>
                <a:solidFill>
                  <a:srgbClr val="0B1E46"/>
                </a:solidFill>
                <a:latin typeface="Titillium" panose="00000500000000000000" pitchFamily="50" charset="0"/>
              </a:defRPr>
            </a:lvl3pPr>
            <a:lvl4pPr marL="1657273" indent="-285737">
              <a:buFont typeface="Arial" panose="020B0604020202020204" pitchFamily="34" charset="0"/>
              <a:buChar char="•"/>
              <a:defRPr>
                <a:solidFill>
                  <a:srgbClr val="0B1E46"/>
                </a:solidFill>
                <a:latin typeface="Titillium" panose="00000500000000000000" pitchFamily="50" charset="0"/>
              </a:defRPr>
            </a:lvl4pPr>
            <a:lvl5pPr marL="2114452" indent="-285737">
              <a:buFont typeface="Arial" panose="020B0604020202020204" pitchFamily="34" charset="0"/>
              <a:buChar char="•"/>
              <a:defRPr>
                <a:solidFill>
                  <a:srgbClr val="0B1E46"/>
                </a:solidFill>
                <a:latin typeface="Titillium" panose="00000500000000000000" pitchFamily="50" charset="0"/>
              </a:defRPr>
            </a:lvl5pPr>
          </a:lstStyle>
          <a:p>
            <a:pPr lvl="0"/>
            <a:r>
              <a:rPr lang="en-GB"/>
              <a:t>Click to edit Master text styles</a:t>
            </a:r>
          </a:p>
        </p:txBody>
      </p:sp>
      <p:sp>
        <p:nvSpPr>
          <p:cNvPr id="7" name="Titel 6">
            <a:extLst>
              <a:ext uri="{FF2B5EF4-FFF2-40B4-BE49-F238E27FC236}">
                <a16:creationId xmlns:a16="http://schemas.microsoft.com/office/drawing/2014/main" id="{C4DFF5B0-BF1C-461E-90B5-0C85C3D77259}"/>
              </a:ext>
            </a:extLst>
          </p:cNvPr>
          <p:cNvSpPr>
            <a:spLocks noGrp="1"/>
          </p:cNvSpPr>
          <p:nvPr>
            <p:ph type="title" hasCustomPrompt="1"/>
          </p:nvPr>
        </p:nvSpPr>
        <p:spPr>
          <a:xfrm>
            <a:off x="838201" y="365126"/>
            <a:ext cx="8372475" cy="1325563"/>
          </a:xfrm>
          <a:prstGeom prst="rect">
            <a:avLst/>
          </a:prstGeom>
        </p:spPr>
        <p:txBody>
          <a:bodyPr anchor="ctr"/>
          <a:lstStyle>
            <a:lvl1pPr>
              <a:defRPr sz="4000" b="1">
                <a:solidFill>
                  <a:srgbClr val="0B1E46"/>
                </a:solidFill>
                <a:latin typeface="Titillium" panose="00000500000000000000" pitchFamily="50" charset="0"/>
              </a:defRPr>
            </a:lvl1pPr>
          </a:lstStyle>
          <a:p>
            <a:r>
              <a:rPr lang="nl-NL"/>
              <a:t>One column layout</a:t>
            </a:r>
          </a:p>
        </p:txBody>
      </p:sp>
    </p:spTree>
    <p:extLst>
      <p:ext uri="{BB962C8B-B14F-4D97-AF65-F5344CB8AC3E}">
        <p14:creationId xmlns:p14="http://schemas.microsoft.com/office/powerpoint/2010/main" val="1708237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3B39E0-A3BA-481D-A018-D7FEB0929280}"/>
              </a:ext>
            </a:extLst>
          </p:cNvPr>
          <p:cNvSpPr>
            <a:spLocks noGrp="1"/>
          </p:cNvSpPr>
          <p:nvPr>
            <p:ph idx="1"/>
          </p:nvPr>
        </p:nvSpPr>
        <p:spPr>
          <a:xfrm>
            <a:off x="838200" y="1825625"/>
            <a:ext cx="10515600" cy="4351338"/>
          </a:xfrm>
          <a:prstGeom prst="rect">
            <a:avLst/>
          </a:prstGeom>
        </p:spPr>
        <p:txBody>
          <a:bodyPr/>
          <a:lstStyle>
            <a:lvl1pPr marL="457179" indent="-457179">
              <a:buFont typeface="Arial" panose="020B0604020202020204" pitchFamily="34" charset="0"/>
              <a:buChar char="•"/>
              <a:defRPr>
                <a:solidFill>
                  <a:srgbClr val="0B1E46"/>
                </a:solidFill>
                <a:latin typeface="Titillium" panose="00000500000000000000" pitchFamily="50" charset="0"/>
              </a:defRPr>
            </a:lvl1pPr>
            <a:lvl2pPr marL="800063" indent="-342884">
              <a:buFont typeface="Arial" panose="020B0604020202020204" pitchFamily="34" charset="0"/>
              <a:buChar char="•"/>
              <a:defRPr>
                <a:solidFill>
                  <a:srgbClr val="0B1E46"/>
                </a:solidFill>
                <a:latin typeface="Titillium" panose="00000500000000000000" pitchFamily="50" charset="0"/>
              </a:defRPr>
            </a:lvl2pPr>
            <a:lvl3pPr marL="1257242" indent="-342884">
              <a:buFont typeface="Arial" panose="020B0604020202020204" pitchFamily="34" charset="0"/>
              <a:buChar char="•"/>
              <a:defRPr>
                <a:solidFill>
                  <a:srgbClr val="0B1E46"/>
                </a:solidFill>
                <a:latin typeface="Titillium" panose="00000500000000000000" pitchFamily="50" charset="0"/>
              </a:defRPr>
            </a:lvl3pPr>
            <a:lvl4pPr marL="1657273" indent="-285737">
              <a:buFont typeface="Arial" panose="020B0604020202020204" pitchFamily="34" charset="0"/>
              <a:buChar char="•"/>
              <a:defRPr>
                <a:solidFill>
                  <a:srgbClr val="0B1E46"/>
                </a:solidFill>
                <a:latin typeface="Titillium" panose="00000500000000000000" pitchFamily="50" charset="0"/>
              </a:defRPr>
            </a:lvl4pPr>
            <a:lvl5pPr marL="2114452" indent="-285737">
              <a:buFont typeface="Arial" panose="020B0604020202020204" pitchFamily="34" charset="0"/>
              <a:buChar char="•"/>
              <a:defRPr>
                <a:solidFill>
                  <a:srgbClr val="0B1E46"/>
                </a:solidFill>
                <a:latin typeface="Titillium" panose="00000500000000000000" pitchFamily="50" charset="0"/>
              </a:defRPr>
            </a:lvl5pPr>
          </a:lstStyle>
          <a:p>
            <a:pPr lvl="0"/>
            <a:r>
              <a:rPr lang="en-GB"/>
              <a:t>Click to edit Master text styles</a:t>
            </a:r>
          </a:p>
        </p:txBody>
      </p:sp>
      <p:sp>
        <p:nvSpPr>
          <p:cNvPr id="7" name="Titel 6">
            <a:extLst>
              <a:ext uri="{FF2B5EF4-FFF2-40B4-BE49-F238E27FC236}">
                <a16:creationId xmlns:a16="http://schemas.microsoft.com/office/drawing/2014/main" id="{C4DFF5B0-BF1C-461E-90B5-0C85C3D77259}"/>
              </a:ext>
            </a:extLst>
          </p:cNvPr>
          <p:cNvSpPr>
            <a:spLocks noGrp="1"/>
          </p:cNvSpPr>
          <p:nvPr>
            <p:ph type="title" hasCustomPrompt="1"/>
          </p:nvPr>
        </p:nvSpPr>
        <p:spPr>
          <a:xfrm>
            <a:off x="838201" y="365126"/>
            <a:ext cx="8372475" cy="1325563"/>
          </a:xfrm>
          <a:prstGeom prst="rect">
            <a:avLst/>
          </a:prstGeom>
        </p:spPr>
        <p:txBody>
          <a:bodyPr anchor="ctr"/>
          <a:lstStyle>
            <a:lvl1pPr>
              <a:defRPr sz="4000" b="1">
                <a:solidFill>
                  <a:srgbClr val="0B1E46"/>
                </a:solidFill>
                <a:latin typeface="Titillium" panose="00000500000000000000" pitchFamily="50" charset="0"/>
              </a:defRPr>
            </a:lvl1pPr>
          </a:lstStyle>
          <a:p>
            <a:r>
              <a:rPr lang="nl-NL"/>
              <a:t>One column layout</a:t>
            </a:r>
          </a:p>
        </p:txBody>
      </p:sp>
    </p:spTree>
    <p:extLst>
      <p:ext uri="{BB962C8B-B14F-4D97-AF65-F5344CB8AC3E}">
        <p14:creationId xmlns:p14="http://schemas.microsoft.com/office/powerpoint/2010/main" val="1220651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3B39E0-A3BA-481D-A018-D7FEB0929280}"/>
              </a:ext>
            </a:extLst>
          </p:cNvPr>
          <p:cNvSpPr>
            <a:spLocks noGrp="1"/>
          </p:cNvSpPr>
          <p:nvPr>
            <p:ph idx="1"/>
          </p:nvPr>
        </p:nvSpPr>
        <p:spPr>
          <a:xfrm>
            <a:off x="838200" y="1825625"/>
            <a:ext cx="10515600" cy="4351338"/>
          </a:xfrm>
          <a:prstGeom prst="rect">
            <a:avLst/>
          </a:prstGeom>
        </p:spPr>
        <p:txBody>
          <a:bodyPr/>
          <a:lstStyle>
            <a:lvl1pPr marL="457179" indent="-457179">
              <a:buFont typeface="Arial" panose="020B0604020202020204" pitchFamily="34" charset="0"/>
              <a:buChar char="•"/>
              <a:defRPr>
                <a:solidFill>
                  <a:srgbClr val="0B1E46"/>
                </a:solidFill>
                <a:latin typeface="Titillium" panose="00000500000000000000" pitchFamily="50" charset="0"/>
              </a:defRPr>
            </a:lvl1pPr>
            <a:lvl2pPr marL="800063" indent="-342884">
              <a:buFont typeface="Arial" panose="020B0604020202020204" pitchFamily="34" charset="0"/>
              <a:buChar char="•"/>
              <a:defRPr>
                <a:solidFill>
                  <a:srgbClr val="0B1E46"/>
                </a:solidFill>
                <a:latin typeface="Titillium" panose="00000500000000000000" pitchFamily="50" charset="0"/>
              </a:defRPr>
            </a:lvl2pPr>
            <a:lvl3pPr marL="1257242" indent="-342884">
              <a:buFont typeface="Arial" panose="020B0604020202020204" pitchFamily="34" charset="0"/>
              <a:buChar char="•"/>
              <a:defRPr>
                <a:solidFill>
                  <a:srgbClr val="0B1E46"/>
                </a:solidFill>
                <a:latin typeface="Titillium" panose="00000500000000000000" pitchFamily="50" charset="0"/>
              </a:defRPr>
            </a:lvl3pPr>
            <a:lvl4pPr marL="1657273" indent="-285737">
              <a:buFont typeface="Arial" panose="020B0604020202020204" pitchFamily="34" charset="0"/>
              <a:buChar char="•"/>
              <a:defRPr>
                <a:solidFill>
                  <a:srgbClr val="0B1E46"/>
                </a:solidFill>
                <a:latin typeface="Titillium" panose="00000500000000000000" pitchFamily="50" charset="0"/>
              </a:defRPr>
            </a:lvl4pPr>
            <a:lvl5pPr marL="2114452" indent="-285737">
              <a:buFont typeface="Arial" panose="020B0604020202020204" pitchFamily="34" charset="0"/>
              <a:buChar char="•"/>
              <a:defRPr>
                <a:solidFill>
                  <a:srgbClr val="0B1E46"/>
                </a:solidFill>
                <a:latin typeface="Titillium" panose="00000500000000000000" pitchFamily="50" charset="0"/>
              </a:defRPr>
            </a:lvl5pPr>
          </a:lstStyle>
          <a:p>
            <a:pPr lvl="0"/>
            <a:r>
              <a:rPr lang="en-GB"/>
              <a:t>Click to edit Master text styles</a:t>
            </a:r>
          </a:p>
        </p:txBody>
      </p:sp>
      <p:sp>
        <p:nvSpPr>
          <p:cNvPr id="7" name="Titel 6">
            <a:extLst>
              <a:ext uri="{FF2B5EF4-FFF2-40B4-BE49-F238E27FC236}">
                <a16:creationId xmlns:a16="http://schemas.microsoft.com/office/drawing/2014/main" id="{C4DFF5B0-BF1C-461E-90B5-0C85C3D77259}"/>
              </a:ext>
            </a:extLst>
          </p:cNvPr>
          <p:cNvSpPr>
            <a:spLocks noGrp="1"/>
          </p:cNvSpPr>
          <p:nvPr>
            <p:ph type="title" hasCustomPrompt="1"/>
          </p:nvPr>
        </p:nvSpPr>
        <p:spPr>
          <a:xfrm>
            <a:off x="838201" y="365126"/>
            <a:ext cx="8372475" cy="1325563"/>
          </a:xfrm>
          <a:prstGeom prst="rect">
            <a:avLst/>
          </a:prstGeom>
        </p:spPr>
        <p:txBody>
          <a:bodyPr anchor="ctr"/>
          <a:lstStyle>
            <a:lvl1pPr>
              <a:defRPr sz="4000" b="1">
                <a:solidFill>
                  <a:srgbClr val="0B1E46"/>
                </a:solidFill>
                <a:latin typeface="Titillium" panose="00000500000000000000" pitchFamily="50" charset="0"/>
              </a:defRPr>
            </a:lvl1pPr>
          </a:lstStyle>
          <a:p>
            <a:r>
              <a:rPr lang="nl-NL"/>
              <a:t>One column layout</a:t>
            </a:r>
          </a:p>
        </p:txBody>
      </p:sp>
    </p:spTree>
    <p:extLst>
      <p:ext uri="{BB962C8B-B14F-4D97-AF65-F5344CB8AC3E}">
        <p14:creationId xmlns:p14="http://schemas.microsoft.com/office/powerpoint/2010/main" val="1092235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Plain_Two column">
    <p:spTree>
      <p:nvGrpSpPr>
        <p:cNvPr id="1" name=""/>
        <p:cNvGrpSpPr/>
        <p:nvPr/>
      </p:nvGrpSpPr>
      <p:grpSpPr>
        <a:xfrm>
          <a:off x="0" y="0"/>
          <a:ext cx="0" cy="0"/>
          <a:chOff x="0" y="0"/>
          <a:chExt cx="0" cy="0"/>
        </a:xfrm>
      </p:grpSpPr>
      <p:sp>
        <p:nvSpPr>
          <p:cNvPr id="7" name="Textplatzhalter 2">
            <a:extLst>
              <a:ext uri="{FF2B5EF4-FFF2-40B4-BE49-F238E27FC236}">
                <a16:creationId xmlns:a16="http://schemas.microsoft.com/office/drawing/2014/main" id="{4FAD71BC-151D-ED4E-8CFF-DE790E8A0BCF}"/>
              </a:ext>
            </a:extLst>
          </p:cNvPr>
          <p:cNvSpPr>
            <a:spLocks noGrp="1"/>
          </p:cNvSpPr>
          <p:nvPr>
            <p:ph type="body" sz="quarter" idx="21" hasCustomPrompt="1"/>
          </p:nvPr>
        </p:nvSpPr>
        <p:spPr>
          <a:xfrm>
            <a:off x="625369" y="781174"/>
            <a:ext cx="4112778" cy="508285"/>
          </a:xfrm>
          <a:prstGeom prst="rect">
            <a:avLst/>
          </a:prstGeom>
        </p:spPr>
        <p:txBody>
          <a:bodyPr/>
          <a:lstStyle>
            <a:lvl1pPr>
              <a:defRPr sz="2668" b="1">
                <a:solidFill>
                  <a:schemeClr val="tx2">
                    <a:lumMod val="50000"/>
                  </a:schemeClr>
                </a:solidFill>
                <a:latin typeface="Titillium" pitchFamily="50" charset="0"/>
              </a:defRPr>
            </a:lvl1pPr>
          </a:lstStyle>
          <a:p>
            <a:r>
              <a:rPr lang="en-US"/>
              <a:t>Two column layout</a:t>
            </a:r>
            <a:endParaRPr lang="de-DE"/>
          </a:p>
        </p:txBody>
      </p:sp>
      <p:sp>
        <p:nvSpPr>
          <p:cNvPr id="8" name="Date Placeholder 3"/>
          <p:cNvSpPr>
            <a:spLocks noGrp="1"/>
          </p:cNvSpPr>
          <p:nvPr>
            <p:ph type="dt" sz="half" idx="22"/>
          </p:nvPr>
        </p:nvSpPr>
        <p:spPr>
          <a:xfrm>
            <a:off x="10532256" y="6340089"/>
            <a:ext cx="926839" cy="221412"/>
          </a:xfrm>
          <a:prstGeom prst="rect">
            <a:avLst/>
          </a:prstGeom>
        </p:spPr>
        <p:txBody>
          <a:bodyPr/>
          <a:lstStyle/>
          <a:p>
            <a:fld id="{B800D828-52EC-479E-8928-D632D8245C54}" type="datetime1">
              <a:rPr lang="en-GB" smtClean="0"/>
              <a:t>05/05/2022</a:t>
            </a:fld>
            <a:endParaRPr lang="en-US"/>
          </a:p>
        </p:txBody>
      </p:sp>
      <p:sp>
        <p:nvSpPr>
          <p:cNvPr id="9" name="Footer Placeholder 4"/>
          <p:cNvSpPr>
            <a:spLocks noGrp="1"/>
          </p:cNvSpPr>
          <p:nvPr>
            <p:ph type="ftr" sz="quarter" idx="11"/>
          </p:nvPr>
        </p:nvSpPr>
        <p:spPr>
          <a:xfrm>
            <a:off x="4062717" y="6349715"/>
            <a:ext cx="3450259" cy="221412"/>
          </a:xfrm>
          <a:prstGeom prst="rect">
            <a:avLst/>
          </a:prstGeom>
        </p:spPr>
        <p:txBody>
          <a:bodyPr/>
          <a:lstStyle>
            <a:lvl1pPr algn="l">
              <a:defRPr/>
            </a:lvl1pPr>
          </a:lstStyle>
          <a:p>
            <a:endParaRPr lang="en-US"/>
          </a:p>
        </p:txBody>
      </p:sp>
      <p:sp>
        <p:nvSpPr>
          <p:cNvPr id="10" name="Slide Number Placeholder 5"/>
          <p:cNvSpPr>
            <a:spLocks noGrp="1"/>
          </p:cNvSpPr>
          <p:nvPr>
            <p:ph type="sldNum" sz="quarter" idx="12"/>
          </p:nvPr>
        </p:nvSpPr>
        <p:spPr>
          <a:xfrm>
            <a:off x="643103" y="6349715"/>
            <a:ext cx="1663596" cy="221412"/>
          </a:xfrm>
          <a:prstGeom prst="rect">
            <a:avLst/>
          </a:prstGeom>
        </p:spPr>
        <p:txBody>
          <a:bodyPr/>
          <a:lstStyle/>
          <a:p>
            <a:fld id="{4CCFAC09-9891-B14F-8C60-CFC3102B2DAB}" type="slidenum">
              <a:rPr lang="en-US" smtClean="0"/>
              <a:t>‹#›</a:t>
            </a:fld>
            <a:endParaRPr lang="en-US"/>
          </a:p>
        </p:txBody>
      </p:sp>
      <p:sp>
        <p:nvSpPr>
          <p:cNvPr id="12" name="Inhaltsplatzhalter 11"/>
          <p:cNvSpPr>
            <a:spLocks noGrp="1"/>
          </p:cNvSpPr>
          <p:nvPr>
            <p:ph sz="quarter" idx="23"/>
          </p:nvPr>
        </p:nvSpPr>
        <p:spPr>
          <a:xfrm>
            <a:off x="643103" y="1488274"/>
            <a:ext cx="5221842" cy="4620775"/>
          </a:xfrm>
          <a:prstGeom prst="rect">
            <a:avLst/>
          </a:prstGeom>
        </p:spPr>
        <p:txBody>
          <a:bodyPr/>
          <a:lstStyle>
            <a:lvl1pPr marL="0" indent="0">
              <a:buFont typeface="Arial" panose="020B0604020202020204" pitchFamily="34" charset="0"/>
              <a:buNone/>
              <a:defRPr sz="1940">
                <a:solidFill>
                  <a:schemeClr val="tx2">
                    <a:lumMod val="50000"/>
                  </a:schemeClr>
                </a:solidFill>
                <a:latin typeface="Titillium" pitchFamily="50" charset="0"/>
              </a:defRPr>
            </a:lvl1pPr>
            <a:lvl2pPr marL="554492" indent="-277246">
              <a:buFont typeface="Arial" panose="020B0604020202020204" pitchFamily="34" charset="0"/>
              <a:buChar char="•"/>
              <a:defRPr sz="1940">
                <a:solidFill>
                  <a:schemeClr val="tx2">
                    <a:lumMod val="50000"/>
                  </a:schemeClr>
                </a:solidFill>
                <a:latin typeface="Titillium" pitchFamily="50" charset="0"/>
              </a:defRPr>
            </a:lvl2pPr>
            <a:lvl3pPr marL="831738" indent="-277246">
              <a:buFont typeface="Arial" panose="020B0604020202020204" pitchFamily="34" charset="0"/>
              <a:buChar char="•"/>
              <a:defRPr sz="1940">
                <a:solidFill>
                  <a:schemeClr val="tx2">
                    <a:lumMod val="50000"/>
                  </a:schemeClr>
                </a:solidFill>
                <a:latin typeface="Titillium" pitchFamily="50" charset="0"/>
              </a:defRPr>
            </a:lvl3pPr>
            <a:lvl4pPr marL="1108984" indent="-277246">
              <a:buFont typeface="Arial" panose="020B0604020202020204" pitchFamily="34" charset="0"/>
              <a:buChar char="•"/>
              <a:defRPr sz="1698">
                <a:solidFill>
                  <a:schemeClr val="tx2">
                    <a:lumMod val="50000"/>
                  </a:schemeClr>
                </a:solidFill>
                <a:latin typeface="Titillium" pitchFamily="50" charset="0"/>
              </a:defRPr>
            </a:lvl4pPr>
            <a:lvl5pPr marL="1386230" indent="-277246">
              <a:buFont typeface="Arial" panose="020B0604020202020204" pitchFamily="34" charset="0"/>
              <a:buChar char="•"/>
              <a:defRPr sz="1698">
                <a:solidFill>
                  <a:schemeClr val="tx2">
                    <a:lumMod val="50000"/>
                  </a:schemeClr>
                </a:solidFill>
                <a:latin typeface="Titillium" pitchFamily="50" charset="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3" name="Inhaltsplatzhalter 11"/>
          <p:cNvSpPr>
            <a:spLocks noGrp="1"/>
          </p:cNvSpPr>
          <p:nvPr>
            <p:ph sz="quarter" idx="24"/>
          </p:nvPr>
        </p:nvSpPr>
        <p:spPr>
          <a:xfrm>
            <a:off x="6234633" y="1488274"/>
            <a:ext cx="5221842" cy="4620775"/>
          </a:xfrm>
          <a:prstGeom prst="rect">
            <a:avLst/>
          </a:prstGeom>
        </p:spPr>
        <p:txBody>
          <a:bodyPr/>
          <a:lstStyle>
            <a:lvl1pPr marL="0" indent="0">
              <a:buFont typeface="Arial" panose="020B0604020202020204" pitchFamily="34" charset="0"/>
              <a:buNone/>
              <a:defRPr sz="1940">
                <a:solidFill>
                  <a:schemeClr val="tx2">
                    <a:lumMod val="50000"/>
                  </a:schemeClr>
                </a:solidFill>
                <a:latin typeface="Titillium" pitchFamily="50" charset="0"/>
              </a:defRPr>
            </a:lvl1pPr>
            <a:lvl2pPr marL="554492" indent="-277246">
              <a:buFont typeface="Arial" panose="020B0604020202020204" pitchFamily="34" charset="0"/>
              <a:buChar char="•"/>
              <a:defRPr sz="1940">
                <a:solidFill>
                  <a:schemeClr val="tx2">
                    <a:lumMod val="50000"/>
                  </a:schemeClr>
                </a:solidFill>
                <a:latin typeface="Titillium" pitchFamily="50" charset="0"/>
              </a:defRPr>
            </a:lvl2pPr>
            <a:lvl3pPr marL="831738" indent="-277246">
              <a:buFont typeface="Arial" panose="020B0604020202020204" pitchFamily="34" charset="0"/>
              <a:buChar char="•"/>
              <a:defRPr sz="1940">
                <a:solidFill>
                  <a:schemeClr val="tx2">
                    <a:lumMod val="50000"/>
                  </a:schemeClr>
                </a:solidFill>
                <a:latin typeface="Titillium" pitchFamily="50" charset="0"/>
              </a:defRPr>
            </a:lvl3pPr>
            <a:lvl4pPr marL="1108984" indent="-277246">
              <a:buFont typeface="Arial" panose="020B0604020202020204" pitchFamily="34" charset="0"/>
              <a:buChar char="•"/>
              <a:defRPr sz="1698">
                <a:solidFill>
                  <a:schemeClr val="tx2">
                    <a:lumMod val="50000"/>
                  </a:schemeClr>
                </a:solidFill>
                <a:latin typeface="Titillium" pitchFamily="50" charset="0"/>
              </a:defRPr>
            </a:lvl4pPr>
            <a:lvl5pPr marL="1386230" indent="-277246">
              <a:buFont typeface="Arial" panose="020B0604020202020204" pitchFamily="34" charset="0"/>
              <a:buChar char="•"/>
              <a:defRPr sz="1698">
                <a:solidFill>
                  <a:schemeClr val="tx2">
                    <a:lumMod val="50000"/>
                  </a:schemeClr>
                </a:solidFill>
                <a:latin typeface="Titillium" pitchFamily="50" charset="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11" name="Image 10">
            <a:extLst>
              <a:ext uri="{FF2B5EF4-FFF2-40B4-BE49-F238E27FC236}">
                <a16:creationId xmlns:a16="http://schemas.microsoft.com/office/drawing/2014/main" id="{BC5FD0AF-F91F-4CF4-8303-F9639E787C03}"/>
              </a:ext>
            </a:extLst>
          </p:cNvPr>
          <p:cNvPicPr>
            <a:picLocks noChangeAspect="1"/>
          </p:cNvPicPr>
          <p:nvPr userDrawn="1"/>
        </p:nvPicPr>
        <p:blipFill rotWithShape="1">
          <a:blip r:embed="rId2"/>
          <a:srcRect r="45025"/>
          <a:stretch/>
        </p:blipFill>
        <p:spPr>
          <a:xfrm>
            <a:off x="9795505" y="185217"/>
            <a:ext cx="2207978" cy="812871"/>
          </a:xfrm>
          <a:prstGeom prst="rect">
            <a:avLst/>
          </a:prstGeom>
        </p:spPr>
      </p:pic>
    </p:spTree>
    <p:extLst>
      <p:ext uri="{BB962C8B-B14F-4D97-AF65-F5344CB8AC3E}">
        <p14:creationId xmlns:p14="http://schemas.microsoft.com/office/powerpoint/2010/main" val="2323050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ustom Layout_Two column">
    <p:spTree>
      <p:nvGrpSpPr>
        <p:cNvPr id="1" name=""/>
        <p:cNvGrpSpPr/>
        <p:nvPr/>
      </p:nvGrpSpPr>
      <p:grpSpPr>
        <a:xfrm>
          <a:off x="0" y="0"/>
          <a:ext cx="0" cy="0"/>
          <a:chOff x="0" y="0"/>
          <a:chExt cx="0" cy="0"/>
        </a:xfrm>
      </p:grpSpPr>
      <p:sp>
        <p:nvSpPr>
          <p:cNvPr id="5" name="Tijdelijke aanduiding voor dianummer 6">
            <a:extLst>
              <a:ext uri="{FF2B5EF4-FFF2-40B4-BE49-F238E27FC236}">
                <a16:creationId xmlns:a16="http://schemas.microsoft.com/office/drawing/2014/main" id="{7D64ED7C-6DE3-4188-AA81-41C69B9D20B3}"/>
              </a:ext>
            </a:extLst>
          </p:cNvPr>
          <p:cNvSpPr>
            <a:spLocks noGrp="1"/>
          </p:cNvSpPr>
          <p:nvPr>
            <p:ph type="sldNum" sz="quarter" idx="18"/>
          </p:nvPr>
        </p:nvSpPr>
        <p:spPr>
          <a:xfrm>
            <a:off x="643103" y="6349715"/>
            <a:ext cx="1663596" cy="221412"/>
          </a:xfrm>
          <a:prstGeom prst="rect">
            <a:avLst/>
          </a:prstGeom>
        </p:spPr>
        <p:txBody>
          <a:bodyPr/>
          <a:lstStyle/>
          <a:p>
            <a:fld id="{4CCFAC09-9891-B14F-8C60-CFC3102B2DAB}" type="slidenum">
              <a:rPr lang="en-US" smtClean="0"/>
              <a:t>‹#›</a:t>
            </a:fld>
            <a:endParaRPr lang="en-US"/>
          </a:p>
        </p:txBody>
      </p:sp>
      <p:sp>
        <p:nvSpPr>
          <p:cNvPr id="8" name="Textplatzhalter 2">
            <a:extLst>
              <a:ext uri="{FF2B5EF4-FFF2-40B4-BE49-F238E27FC236}">
                <a16:creationId xmlns:a16="http://schemas.microsoft.com/office/drawing/2014/main" id="{4FAD71BC-151D-ED4E-8CFF-DE790E8A0BCF}"/>
              </a:ext>
            </a:extLst>
          </p:cNvPr>
          <p:cNvSpPr>
            <a:spLocks noGrp="1"/>
          </p:cNvSpPr>
          <p:nvPr>
            <p:ph type="body" sz="quarter" idx="21" hasCustomPrompt="1"/>
          </p:nvPr>
        </p:nvSpPr>
        <p:spPr>
          <a:xfrm>
            <a:off x="625369" y="781174"/>
            <a:ext cx="4112778" cy="508285"/>
          </a:xfrm>
          <a:prstGeom prst="rect">
            <a:avLst/>
          </a:prstGeom>
        </p:spPr>
        <p:txBody>
          <a:bodyPr/>
          <a:lstStyle>
            <a:lvl1pPr>
              <a:defRPr sz="2668" b="1">
                <a:solidFill>
                  <a:schemeClr val="tx2">
                    <a:lumMod val="50000"/>
                  </a:schemeClr>
                </a:solidFill>
                <a:latin typeface="Titillium" pitchFamily="50" charset="0"/>
              </a:defRPr>
            </a:lvl1pPr>
          </a:lstStyle>
          <a:p>
            <a:r>
              <a:rPr lang="en-US"/>
              <a:t>Two column layout</a:t>
            </a:r>
            <a:endParaRPr lang="de-DE"/>
          </a:p>
        </p:txBody>
      </p:sp>
      <p:pic>
        <p:nvPicPr>
          <p:cNvPr id="12"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2880" y="6340088"/>
            <a:ext cx="1632651" cy="215806"/>
          </a:xfrm>
          <a:prstGeom prst="rect">
            <a:avLst/>
          </a:prstGeom>
        </p:spPr>
      </p:pic>
      <p:sp>
        <p:nvSpPr>
          <p:cNvPr id="14" name="Date Placeholder 3"/>
          <p:cNvSpPr>
            <a:spLocks noGrp="1"/>
          </p:cNvSpPr>
          <p:nvPr>
            <p:ph type="dt" sz="half" idx="22"/>
          </p:nvPr>
        </p:nvSpPr>
        <p:spPr>
          <a:xfrm>
            <a:off x="2399121" y="6349715"/>
            <a:ext cx="926839" cy="221412"/>
          </a:xfrm>
          <a:prstGeom prst="rect">
            <a:avLst/>
          </a:prstGeom>
        </p:spPr>
        <p:txBody>
          <a:bodyPr/>
          <a:lstStyle/>
          <a:p>
            <a:fld id="{B800D828-52EC-479E-8928-D632D8245C54}" type="datetime1">
              <a:rPr lang="en-GB" smtClean="0"/>
              <a:t>05/05/2022</a:t>
            </a:fld>
            <a:endParaRPr lang="en-US"/>
          </a:p>
        </p:txBody>
      </p:sp>
      <p:sp>
        <p:nvSpPr>
          <p:cNvPr id="15" name="Footer Placeholder 4"/>
          <p:cNvSpPr>
            <a:spLocks noGrp="1"/>
          </p:cNvSpPr>
          <p:nvPr>
            <p:ph type="ftr" sz="quarter" idx="11"/>
          </p:nvPr>
        </p:nvSpPr>
        <p:spPr>
          <a:xfrm>
            <a:off x="4802092" y="6349715"/>
            <a:ext cx="3450259" cy="221412"/>
          </a:xfrm>
          <a:prstGeom prst="rect">
            <a:avLst/>
          </a:prstGeom>
        </p:spPr>
        <p:txBody>
          <a:bodyPr/>
          <a:lstStyle>
            <a:lvl1pPr algn="l">
              <a:defRPr/>
            </a:lvl1pPr>
          </a:lstStyle>
          <a:p>
            <a:endParaRPr lang="en-US"/>
          </a:p>
        </p:txBody>
      </p:sp>
      <p:sp>
        <p:nvSpPr>
          <p:cNvPr id="16" name="Inhaltsplatzhalter 11"/>
          <p:cNvSpPr>
            <a:spLocks noGrp="1"/>
          </p:cNvSpPr>
          <p:nvPr>
            <p:ph sz="quarter" idx="23"/>
          </p:nvPr>
        </p:nvSpPr>
        <p:spPr>
          <a:xfrm>
            <a:off x="643103" y="1488274"/>
            <a:ext cx="5221842" cy="4620775"/>
          </a:xfrm>
          <a:prstGeom prst="rect">
            <a:avLst/>
          </a:prstGeom>
        </p:spPr>
        <p:txBody>
          <a:bodyPr/>
          <a:lstStyle>
            <a:lvl1pPr marL="0" indent="0">
              <a:buFont typeface="Arial" panose="020B0604020202020204" pitchFamily="34" charset="0"/>
              <a:buNone/>
              <a:defRPr sz="1940">
                <a:solidFill>
                  <a:schemeClr val="tx2">
                    <a:lumMod val="50000"/>
                  </a:schemeClr>
                </a:solidFill>
                <a:latin typeface="Titillium" pitchFamily="50" charset="0"/>
              </a:defRPr>
            </a:lvl1pPr>
            <a:lvl2pPr marL="554492" indent="-277246">
              <a:buFont typeface="Arial" panose="020B0604020202020204" pitchFamily="34" charset="0"/>
              <a:buChar char="•"/>
              <a:defRPr sz="1940">
                <a:solidFill>
                  <a:schemeClr val="tx2">
                    <a:lumMod val="50000"/>
                  </a:schemeClr>
                </a:solidFill>
                <a:latin typeface="Titillium" pitchFamily="50" charset="0"/>
              </a:defRPr>
            </a:lvl2pPr>
            <a:lvl3pPr marL="831738" indent="-277246">
              <a:buFont typeface="Arial" panose="020B0604020202020204" pitchFamily="34" charset="0"/>
              <a:buChar char="•"/>
              <a:defRPr sz="1940">
                <a:solidFill>
                  <a:schemeClr val="tx2">
                    <a:lumMod val="50000"/>
                  </a:schemeClr>
                </a:solidFill>
                <a:latin typeface="Titillium" pitchFamily="50" charset="0"/>
              </a:defRPr>
            </a:lvl3pPr>
            <a:lvl4pPr marL="1108984" indent="-277246">
              <a:buFont typeface="Arial" panose="020B0604020202020204" pitchFamily="34" charset="0"/>
              <a:buChar char="•"/>
              <a:defRPr sz="1698">
                <a:solidFill>
                  <a:schemeClr val="tx2">
                    <a:lumMod val="50000"/>
                  </a:schemeClr>
                </a:solidFill>
                <a:latin typeface="Titillium" pitchFamily="50" charset="0"/>
              </a:defRPr>
            </a:lvl4pPr>
            <a:lvl5pPr marL="1386230" indent="-277246">
              <a:buFont typeface="Arial" panose="020B0604020202020204" pitchFamily="34" charset="0"/>
              <a:buChar char="•"/>
              <a:defRPr sz="1698">
                <a:solidFill>
                  <a:schemeClr val="tx2">
                    <a:lumMod val="50000"/>
                  </a:schemeClr>
                </a:solidFill>
                <a:latin typeface="Titillium" pitchFamily="50" charset="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11"/>
          <p:cNvSpPr>
            <a:spLocks noGrp="1"/>
          </p:cNvSpPr>
          <p:nvPr>
            <p:ph sz="quarter" idx="24"/>
          </p:nvPr>
        </p:nvSpPr>
        <p:spPr>
          <a:xfrm>
            <a:off x="6234633" y="1488274"/>
            <a:ext cx="5221842" cy="4620775"/>
          </a:xfrm>
          <a:prstGeom prst="rect">
            <a:avLst/>
          </a:prstGeom>
        </p:spPr>
        <p:txBody>
          <a:bodyPr/>
          <a:lstStyle>
            <a:lvl1pPr marL="0" indent="0">
              <a:buFont typeface="Arial" panose="020B0604020202020204" pitchFamily="34" charset="0"/>
              <a:buNone/>
              <a:defRPr sz="1940">
                <a:solidFill>
                  <a:schemeClr val="tx2">
                    <a:lumMod val="50000"/>
                  </a:schemeClr>
                </a:solidFill>
                <a:latin typeface="Titillium" pitchFamily="50" charset="0"/>
              </a:defRPr>
            </a:lvl1pPr>
            <a:lvl2pPr marL="554492" indent="-277246">
              <a:buFont typeface="Arial" panose="020B0604020202020204" pitchFamily="34" charset="0"/>
              <a:buChar char="•"/>
              <a:defRPr sz="1940">
                <a:solidFill>
                  <a:schemeClr val="tx2">
                    <a:lumMod val="50000"/>
                  </a:schemeClr>
                </a:solidFill>
                <a:latin typeface="Titillium" pitchFamily="50" charset="0"/>
              </a:defRPr>
            </a:lvl2pPr>
            <a:lvl3pPr marL="831738" indent="-277246">
              <a:buFont typeface="Arial" panose="020B0604020202020204" pitchFamily="34" charset="0"/>
              <a:buChar char="•"/>
              <a:defRPr sz="1940">
                <a:solidFill>
                  <a:schemeClr val="tx2">
                    <a:lumMod val="50000"/>
                  </a:schemeClr>
                </a:solidFill>
                <a:latin typeface="Titillium" pitchFamily="50" charset="0"/>
              </a:defRPr>
            </a:lvl3pPr>
            <a:lvl4pPr marL="1108984" indent="-277246">
              <a:buFont typeface="Arial" panose="020B0604020202020204" pitchFamily="34" charset="0"/>
              <a:buChar char="•"/>
              <a:defRPr sz="1698">
                <a:solidFill>
                  <a:schemeClr val="tx2">
                    <a:lumMod val="50000"/>
                  </a:schemeClr>
                </a:solidFill>
                <a:latin typeface="Titillium" pitchFamily="50" charset="0"/>
              </a:defRPr>
            </a:lvl4pPr>
            <a:lvl5pPr marL="1386230" indent="-277246">
              <a:buFont typeface="Arial" panose="020B0604020202020204" pitchFamily="34" charset="0"/>
              <a:buChar char="•"/>
              <a:defRPr sz="1698">
                <a:solidFill>
                  <a:schemeClr val="tx2">
                    <a:lumMod val="50000"/>
                  </a:schemeClr>
                </a:solidFill>
                <a:latin typeface="Titillium" pitchFamily="50" charset="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0046470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E82E-C3B6-4485-A4EA-6DFE9BDC2E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68BCCAE-6D6F-4558-B148-FB6BDEB381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38E936-41C2-4C92-A52A-CCCDE9B90BD8}"/>
              </a:ext>
            </a:extLst>
          </p:cNvPr>
          <p:cNvSpPr>
            <a:spLocks noGrp="1"/>
          </p:cNvSpPr>
          <p:nvPr>
            <p:ph type="dt" sz="half" idx="10"/>
          </p:nvPr>
        </p:nvSpPr>
        <p:spPr/>
        <p:txBody>
          <a:bodyPr/>
          <a:lstStyle/>
          <a:p>
            <a:fld id="{F56D6E17-5C3C-43A4-B261-433FC9FF868C}" type="datetimeFigureOut">
              <a:rPr lang="en-GB" smtClean="0"/>
              <a:t>05/05/2022</a:t>
            </a:fld>
            <a:endParaRPr lang="en-GB"/>
          </a:p>
        </p:txBody>
      </p:sp>
      <p:sp>
        <p:nvSpPr>
          <p:cNvPr id="5" name="Footer Placeholder 4">
            <a:extLst>
              <a:ext uri="{FF2B5EF4-FFF2-40B4-BE49-F238E27FC236}">
                <a16:creationId xmlns:a16="http://schemas.microsoft.com/office/drawing/2014/main" id="{28898AAF-A781-4946-A55E-C318BC88E4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0F63BC-FB9C-4224-A556-171B8845F65A}"/>
              </a:ext>
            </a:extLst>
          </p:cNvPr>
          <p:cNvSpPr>
            <a:spLocks noGrp="1"/>
          </p:cNvSpPr>
          <p:nvPr>
            <p:ph type="sldNum" sz="quarter" idx="12"/>
          </p:nvPr>
        </p:nvSpPr>
        <p:spPr/>
        <p:txBody>
          <a:bodyPr/>
          <a:lstStyle/>
          <a:p>
            <a:fld id="{1DD409FB-A1AE-4865-9AF9-33B626FAEE01}" type="slidenum">
              <a:rPr lang="en-GB" smtClean="0"/>
              <a:t>‹#›</a:t>
            </a:fld>
            <a:endParaRPr lang="en-GB"/>
          </a:p>
        </p:txBody>
      </p:sp>
    </p:spTree>
    <p:extLst>
      <p:ext uri="{BB962C8B-B14F-4D97-AF65-F5344CB8AC3E}">
        <p14:creationId xmlns:p14="http://schemas.microsoft.com/office/powerpoint/2010/main" val="3114081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BD9EB-E557-49A8-86ED-73CFAC2558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CBD1F4A-F022-488A-89B0-6F45FA4CA4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7670223-D998-4797-B68F-A5BC8CC8D9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67219D4-740C-4EE8-864D-296CDA5856F6}"/>
              </a:ext>
            </a:extLst>
          </p:cNvPr>
          <p:cNvSpPr>
            <a:spLocks noGrp="1"/>
          </p:cNvSpPr>
          <p:nvPr>
            <p:ph type="dt" sz="half" idx="10"/>
          </p:nvPr>
        </p:nvSpPr>
        <p:spPr/>
        <p:txBody>
          <a:bodyPr/>
          <a:lstStyle/>
          <a:p>
            <a:fld id="{F56D6E17-5C3C-43A4-B261-433FC9FF868C}" type="datetimeFigureOut">
              <a:rPr lang="en-GB" smtClean="0"/>
              <a:t>05/05/2022</a:t>
            </a:fld>
            <a:endParaRPr lang="en-GB"/>
          </a:p>
        </p:txBody>
      </p:sp>
      <p:sp>
        <p:nvSpPr>
          <p:cNvPr id="6" name="Footer Placeholder 5">
            <a:extLst>
              <a:ext uri="{FF2B5EF4-FFF2-40B4-BE49-F238E27FC236}">
                <a16:creationId xmlns:a16="http://schemas.microsoft.com/office/drawing/2014/main" id="{F1076CA4-C93B-4DCE-8420-A54C7C1EAD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A3F08C-18FE-49A8-A2F4-FB8CC93397A8}"/>
              </a:ext>
            </a:extLst>
          </p:cNvPr>
          <p:cNvSpPr>
            <a:spLocks noGrp="1"/>
          </p:cNvSpPr>
          <p:nvPr>
            <p:ph type="sldNum" sz="quarter" idx="12"/>
          </p:nvPr>
        </p:nvSpPr>
        <p:spPr/>
        <p:txBody>
          <a:bodyPr/>
          <a:lstStyle/>
          <a:p>
            <a:fld id="{1DD409FB-A1AE-4865-9AF9-33B626FAEE01}" type="slidenum">
              <a:rPr lang="en-GB" smtClean="0"/>
              <a:t>‹#›</a:t>
            </a:fld>
            <a:endParaRPr lang="en-GB"/>
          </a:p>
        </p:txBody>
      </p:sp>
    </p:spTree>
    <p:extLst>
      <p:ext uri="{BB962C8B-B14F-4D97-AF65-F5344CB8AC3E}">
        <p14:creationId xmlns:p14="http://schemas.microsoft.com/office/powerpoint/2010/main" val="3529178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9511E-DDCA-4504-93D3-6BED49FFB4F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06A283-47C5-4A37-B3F5-E72C60A7BF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112F9A-003B-42BC-AE74-0C92A6D325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A8BC92C-A9AB-4AC8-B4DA-7A3049BFEA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A91D8E-F7EF-4B7B-856F-A0A2D2ED54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8BC20B4-EEF0-44C9-8EF7-CEF019027AF4}"/>
              </a:ext>
            </a:extLst>
          </p:cNvPr>
          <p:cNvSpPr>
            <a:spLocks noGrp="1"/>
          </p:cNvSpPr>
          <p:nvPr>
            <p:ph type="dt" sz="half" idx="10"/>
          </p:nvPr>
        </p:nvSpPr>
        <p:spPr/>
        <p:txBody>
          <a:bodyPr/>
          <a:lstStyle/>
          <a:p>
            <a:fld id="{F56D6E17-5C3C-43A4-B261-433FC9FF868C}" type="datetimeFigureOut">
              <a:rPr lang="en-GB" smtClean="0"/>
              <a:t>05/05/2022</a:t>
            </a:fld>
            <a:endParaRPr lang="en-GB"/>
          </a:p>
        </p:txBody>
      </p:sp>
      <p:sp>
        <p:nvSpPr>
          <p:cNvPr id="8" name="Footer Placeholder 7">
            <a:extLst>
              <a:ext uri="{FF2B5EF4-FFF2-40B4-BE49-F238E27FC236}">
                <a16:creationId xmlns:a16="http://schemas.microsoft.com/office/drawing/2014/main" id="{15D9793E-F256-4F42-9A40-1EB7AB5ED32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DE5736-7EAD-4641-B3EF-1F7513067FE6}"/>
              </a:ext>
            </a:extLst>
          </p:cNvPr>
          <p:cNvSpPr>
            <a:spLocks noGrp="1"/>
          </p:cNvSpPr>
          <p:nvPr>
            <p:ph type="sldNum" sz="quarter" idx="12"/>
          </p:nvPr>
        </p:nvSpPr>
        <p:spPr/>
        <p:txBody>
          <a:bodyPr/>
          <a:lstStyle/>
          <a:p>
            <a:fld id="{1DD409FB-A1AE-4865-9AF9-33B626FAEE01}" type="slidenum">
              <a:rPr lang="en-GB" smtClean="0"/>
              <a:t>‹#›</a:t>
            </a:fld>
            <a:endParaRPr lang="en-GB"/>
          </a:p>
        </p:txBody>
      </p:sp>
    </p:spTree>
    <p:extLst>
      <p:ext uri="{BB962C8B-B14F-4D97-AF65-F5344CB8AC3E}">
        <p14:creationId xmlns:p14="http://schemas.microsoft.com/office/powerpoint/2010/main" val="34929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90C82-335C-4494-9735-2A66EE86C99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5983E7-ED98-4484-8375-61858B1E3167}"/>
              </a:ext>
            </a:extLst>
          </p:cNvPr>
          <p:cNvSpPr>
            <a:spLocks noGrp="1"/>
          </p:cNvSpPr>
          <p:nvPr>
            <p:ph type="dt" sz="half" idx="10"/>
          </p:nvPr>
        </p:nvSpPr>
        <p:spPr/>
        <p:txBody>
          <a:bodyPr/>
          <a:lstStyle/>
          <a:p>
            <a:fld id="{F56D6E17-5C3C-43A4-B261-433FC9FF868C}" type="datetimeFigureOut">
              <a:rPr lang="en-GB" smtClean="0"/>
              <a:t>05/05/2022</a:t>
            </a:fld>
            <a:endParaRPr lang="en-GB"/>
          </a:p>
        </p:txBody>
      </p:sp>
      <p:sp>
        <p:nvSpPr>
          <p:cNvPr id="4" name="Footer Placeholder 3">
            <a:extLst>
              <a:ext uri="{FF2B5EF4-FFF2-40B4-BE49-F238E27FC236}">
                <a16:creationId xmlns:a16="http://schemas.microsoft.com/office/drawing/2014/main" id="{3E3C7CAE-AD97-46F8-AFBF-7875EDE1509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247FB06-F4E0-4574-81C4-2234C3A1C673}"/>
              </a:ext>
            </a:extLst>
          </p:cNvPr>
          <p:cNvSpPr>
            <a:spLocks noGrp="1"/>
          </p:cNvSpPr>
          <p:nvPr>
            <p:ph type="sldNum" sz="quarter" idx="12"/>
          </p:nvPr>
        </p:nvSpPr>
        <p:spPr/>
        <p:txBody>
          <a:bodyPr/>
          <a:lstStyle/>
          <a:p>
            <a:fld id="{1DD409FB-A1AE-4865-9AF9-33B626FAEE01}" type="slidenum">
              <a:rPr lang="en-GB" smtClean="0"/>
              <a:t>‹#›</a:t>
            </a:fld>
            <a:endParaRPr lang="en-GB"/>
          </a:p>
        </p:txBody>
      </p:sp>
    </p:spTree>
    <p:extLst>
      <p:ext uri="{BB962C8B-B14F-4D97-AF65-F5344CB8AC3E}">
        <p14:creationId xmlns:p14="http://schemas.microsoft.com/office/powerpoint/2010/main" val="756557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2E522D-8674-4DD7-98A5-F1F4FED4467E}"/>
              </a:ext>
            </a:extLst>
          </p:cNvPr>
          <p:cNvSpPr>
            <a:spLocks noGrp="1"/>
          </p:cNvSpPr>
          <p:nvPr>
            <p:ph type="dt" sz="half" idx="10"/>
          </p:nvPr>
        </p:nvSpPr>
        <p:spPr/>
        <p:txBody>
          <a:bodyPr/>
          <a:lstStyle/>
          <a:p>
            <a:fld id="{F56D6E17-5C3C-43A4-B261-433FC9FF868C}" type="datetimeFigureOut">
              <a:rPr lang="en-GB" smtClean="0"/>
              <a:t>05/05/2022</a:t>
            </a:fld>
            <a:endParaRPr lang="en-GB"/>
          </a:p>
        </p:txBody>
      </p:sp>
      <p:sp>
        <p:nvSpPr>
          <p:cNvPr id="3" name="Footer Placeholder 2">
            <a:extLst>
              <a:ext uri="{FF2B5EF4-FFF2-40B4-BE49-F238E27FC236}">
                <a16:creationId xmlns:a16="http://schemas.microsoft.com/office/drawing/2014/main" id="{F2CF3D5C-D1C1-4B37-B917-5556CB9A99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1B02355-8611-407D-8322-154EF55E17D2}"/>
              </a:ext>
            </a:extLst>
          </p:cNvPr>
          <p:cNvSpPr>
            <a:spLocks noGrp="1"/>
          </p:cNvSpPr>
          <p:nvPr>
            <p:ph type="sldNum" sz="quarter" idx="12"/>
          </p:nvPr>
        </p:nvSpPr>
        <p:spPr/>
        <p:txBody>
          <a:bodyPr/>
          <a:lstStyle/>
          <a:p>
            <a:fld id="{1DD409FB-A1AE-4865-9AF9-33B626FAEE01}" type="slidenum">
              <a:rPr lang="en-GB" smtClean="0"/>
              <a:t>‹#›</a:t>
            </a:fld>
            <a:endParaRPr lang="en-GB"/>
          </a:p>
        </p:txBody>
      </p:sp>
    </p:spTree>
    <p:extLst>
      <p:ext uri="{BB962C8B-B14F-4D97-AF65-F5344CB8AC3E}">
        <p14:creationId xmlns:p14="http://schemas.microsoft.com/office/powerpoint/2010/main" val="166874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04114-4B05-40B1-91CD-7D631EC219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40B00C1-02EF-487F-8DCC-DBA2EB52B7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AE3B694-A142-415B-9B68-A9B62330A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EA02FB-C886-4C9C-9659-E27653E907AB}"/>
              </a:ext>
            </a:extLst>
          </p:cNvPr>
          <p:cNvSpPr>
            <a:spLocks noGrp="1"/>
          </p:cNvSpPr>
          <p:nvPr>
            <p:ph type="dt" sz="half" idx="10"/>
          </p:nvPr>
        </p:nvSpPr>
        <p:spPr/>
        <p:txBody>
          <a:bodyPr/>
          <a:lstStyle/>
          <a:p>
            <a:fld id="{F56D6E17-5C3C-43A4-B261-433FC9FF868C}" type="datetimeFigureOut">
              <a:rPr lang="en-GB" smtClean="0"/>
              <a:t>05/05/2022</a:t>
            </a:fld>
            <a:endParaRPr lang="en-GB"/>
          </a:p>
        </p:txBody>
      </p:sp>
      <p:sp>
        <p:nvSpPr>
          <p:cNvPr id="6" name="Footer Placeholder 5">
            <a:extLst>
              <a:ext uri="{FF2B5EF4-FFF2-40B4-BE49-F238E27FC236}">
                <a16:creationId xmlns:a16="http://schemas.microsoft.com/office/drawing/2014/main" id="{A5E3A068-6ADE-45A2-B31C-307A840EE9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FEE216-26CD-4349-A4E1-50D18F6C29C5}"/>
              </a:ext>
            </a:extLst>
          </p:cNvPr>
          <p:cNvSpPr>
            <a:spLocks noGrp="1"/>
          </p:cNvSpPr>
          <p:nvPr>
            <p:ph type="sldNum" sz="quarter" idx="12"/>
          </p:nvPr>
        </p:nvSpPr>
        <p:spPr/>
        <p:txBody>
          <a:bodyPr/>
          <a:lstStyle/>
          <a:p>
            <a:fld id="{1DD409FB-A1AE-4865-9AF9-33B626FAEE01}" type="slidenum">
              <a:rPr lang="en-GB" smtClean="0"/>
              <a:t>‹#›</a:t>
            </a:fld>
            <a:endParaRPr lang="en-GB"/>
          </a:p>
        </p:txBody>
      </p:sp>
    </p:spTree>
    <p:extLst>
      <p:ext uri="{BB962C8B-B14F-4D97-AF65-F5344CB8AC3E}">
        <p14:creationId xmlns:p14="http://schemas.microsoft.com/office/powerpoint/2010/main" val="2142979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85AC-4EEC-4A9C-A29E-297DAE7DE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7331643-D9C5-41EB-8AD7-05E9FCAA31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2AC8686-A0B2-407A-9789-93EB0BA07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7F847-85D3-4F8C-A363-2C502130E073}"/>
              </a:ext>
            </a:extLst>
          </p:cNvPr>
          <p:cNvSpPr>
            <a:spLocks noGrp="1"/>
          </p:cNvSpPr>
          <p:nvPr>
            <p:ph type="dt" sz="half" idx="10"/>
          </p:nvPr>
        </p:nvSpPr>
        <p:spPr/>
        <p:txBody>
          <a:bodyPr/>
          <a:lstStyle/>
          <a:p>
            <a:fld id="{F56D6E17-5C3C-43A4-B261-433FC9FF868C}" type="datetimeFigureOut">
              <a:rPr lang="en-GB" smtClean="0"/>
              <a:t>05/05/2022</a:t>
            </a:fld>
            <a:endParaRPr lang="en-GB"/>
          </a:p>
        </p:txBody>
      </p:sp>
      <p:sp>
        <p:nvSpPr>
          <p:cNvPr id="6" name="Footer Placeholder 5">
            <a:extLst>
              <a:ext uri="{FF2B5EF4-FFF2-40B4-BE49-F238E27FC236}">
                <a16:creationId xmlns:a16="http://schemas.microsoft.com/office/drawing/2014/main" id="{C92D708D-48F8-43D1-9BCE-B77A069004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7E4936-AEAF-4AB1-B2FB-C6250C3DA1A2}"/>
              </a:ext>
            </a:extLst>
          </p:cNvPr>
          <p:cNvSpPr>
            <a:spLocks noGrp="1"/>
          </p:cNvSpPr>
          <p:nvPr>
            <p:ph type="sldNum" sz="quarter" idx="12"/>
          </p:nvPr>
        </p:nvSpPr>
        <p:spPr/>
        <p:txBody>
          <a:bodyPr/>
          <a:lstStyle/>
          <a:p>
            <a:fld id="{1DD409FB-A1AE-4865-9AF9-33B626FAEE01}" type="slidenum">
              <a:rPr lang="en-GB" smtClean="0"/>
              <a:t>‹#›</a:t>
            </a:fld>
            <a:endParaRPr lang="en-GB"/>
          </a:p>
        </p:txBody>
      </p:sp>
    </p:spTree>
    <p:extLst>
      <p:ext uri="{BB962C8B-B14F-4D97-AF65-F5344CB8AC3E}">
        <p14:creationId xmlns:p14="http://schemas.microsoft.com/office/powerpoint/2010/main" val="3153165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D62568-1EA1-41CC-B76F-AC63ABA0A5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5BF0A8-1EA5-4199-A4B3-EC729A908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3F0628-8689-4CB9-A958-FBBE3FB92F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D6E17-5C3C-43A4-B261-433FC9FF868C}" type="datetimeFigureOut">
              <a:rPr lang="en-GB" smtClean="0"/>
              <a:t>05/05/2022</a:t>
            </a:fld>
            <a:endParaRPr lang="en-GB"/>
          </a:p>
        </p:txBody>
      </p:sp>
      <p:sp>
        <p:nvSpPr>
          <p:cNvPr id="5" name="Footer Placeholder 4">
            <a:extLst>
              <a:ext uri="{FF2B5EF4-FFF2-40B4-BE49-F238E27FC236}">
                <a16:creationId xmlns:a16="http://schemas.microsoft.com/office/drawing/2014/main" id="{5FF1C04A-07D7-4F23-9305-E6E391B3AA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323E94D-607D-4A1D-9DBF-5A9050D114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409FB-A1AE-4865-9AF9-33B626FAEE01}" type="slidenum">
              <a:rPr lang="en-GB" smtClean="0"/>
              <a:t>‹#›</a:t>
            </a:fld>
            <a:endParaRPr lang="en-GB"/>
          </a:p>
        </p:txBody>
      </p:sp>
    </p:spTree>
    <p:extLst>
      <p:ext uri="{BB962C8B-B14F-4D97-AF65-F5344CB8AC3E}">
        <p14:creationId xmlns:p14="http://schemas.microsoft.com/office/powerpoint/2010/main" val="1008630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1.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5.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1.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62.jp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3.jpg"/><Relationship Id="rId5" Type="http://schemas.openxmlformats.org/officeDocument/2006/relationships/image" Target="../media/image1.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ImsMmH3951o&amp;ab_channel=Gamechuck"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7.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tiff"/><Relationship Id="rId3" Type="http://schemas.openxmlformats.org/officeDocument/2006/relationships/image" Target="../media/image71.jpeg"/><Relationship Id="rId7" Type="http://schemas.openxmlformats.org/officeDocument/2006/relationships/image" Target="../media/image72.tiff"/><Relationship Id="rId12"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70.png"/><Relationship Id="rId11" Type="http://schemas.openxmlformats.org/officeDocument/2006/relationships/image" Target="../media/image75.tiff"/><Relationship Id="rId5" Type="http://schemas.openxmlformats.org/officeDocument/2006/relationships/image" Target="../media/image69.png"/><Relationship Id="rId10" Type="http://schemas.openxmlformats.org/officeDocument/2006/relationships/image" Target="../media/image74.tiff"/><Relationship Id="rId4" Type="http://schemas.openxmlformats.org/officeDocument/2006/relationships/image" Target="../media/image68.png"/><Relationship Id="rId9" Type="http://schemas.microsoft.com/office/2007/relationships/hdphoto" Target="../media/hdphoto1.wdp"/><Relationship Id="rId14" Type="http://schemas.openxmlformats.org/officeDocument/2006/relationships/image" Target="../media/image78.tiff"/></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9.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0.xml"/><Relationship Id="rId5" Type="http://schemas.openxmlformats.org/officeDocument/2006/relationships/image" Target="../media/image79.tiff"/><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7.xml"/><Relationship Id="rId6" Type="http://schemas.openxmlformats.org/officeDocument/2006/relationships/image" Target="../media/image80.pn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hyperlink" Target="https://engage.eiturbanmobility.eu/processes/new-european-bauhaus/f/36/" TargetMode="External"/><Relationship Id="rId3" Type="http://schemas.openxmlformats.org/officeDocument/2006/relationships/image" Target="../media/image6.png"/><Relationship Id="rId7" Type="http://schemas.openxmlformats.org/officeDocument/2006/relationships/hyperlink" Target="https://www.futurelearn.com/courses/shaping-our-future-cities-bringing-nature-into-urban-centres" TargetMode="Externa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ww.futurelearn.com/courses/ethical-cities-and-localisation-of-the-sustainable-development-goals-sdgs-" TargetMode="External"/><Relationship Id="rId5" Type="http://schemas.openxmlformats.org/officeDocument/2006/relationships/hyperlink" Target="https://www.eitdigital.eu/our-messages/calls-tenders/eit-community-booster/" TargetMode="External"/><Relationship Id="rId10" Type="http://schemas.openxmlformats.org/officeDocument/2006/relationships/hyperlink" Target="https://eur03.safelinks.protection.outlook.com/?url=https%3A%2F%2Fwww.youtube.com%2Fplaylist%3Flist%3DPL_VrUpKWOULwF3umk9LGEVbp3e09DKUBg&amp;data=04%7C01%7CNatalia.Vera%40climate-kic.org%7Cca1cd2fce9b94bdc31e508d9e96b4905%7C288189390afb44b2b6c28eb0a57cca64%7C0%7C0%7C637797470161811226%7CUnknown%7CTWFpbGZsb3d8eyJWIjoiMC4wLjAwMDAiLCJQIjoiV2luMzIiLCJBTiI6Ik1haWwiLCJXVCI6Mn0%3D%7C3000&amp;sdata=ZD%2BsZ58v8D2K8haqn7X91MVj%2FxAkhBJpwR7EinKlJFA%3D&amp;reserved=0" TargetMode="External"/><Relationship Id="rId4" Type="http://schemas.openxmlformats.org/officeDocument/2006/relationships/image" Target="../media/image7.svg"/><Relationship Id="rId9" Type="http://schemas.openxmlformats.org/officeDocument/2006/relationships/hyperlink" Target="https://www.climate-kic.org/news/eit-cross-kic-new-european-bauhaus-launches-ideation-awards-for-climathon-and-hackathon-participan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552" y="1"/>
            <a:ext cx="13701924" cy="6857999"/>
          </a:xfrm>
          <a:prstGeom prst="rect">
            <a:avLst/>
          </a:prstGeom>
        </p:spPr>
      </p:pic>
      <p:pic>
        <p:nvPicPr>
          <p:cNvPr id="5" name="Picture 4">
            <a:extLst>
              <a:ext uri="{FF2B5EF4-FFF2-40B4-BE49-F238E27FC236}">
                <a16:creationId xmlns:a16="http://schemas.microsoft.com/office/drawing/2014/main" id="{5BB56EAD-0499-430C-BCF2-A5BDDC45B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5" y="96260"/>
            <a:ext cx="5456250" cy="1730233"/>
          </a:xfrm>
          <a:prstGeom prst="rect">
            <a:avLst/>
          </a:prstGeom>
        </p:spPr>
      </p:pic>
      <p:sp>
        <p:nvSpPr>
          <p:cNvPr id="23" name="Rectangle 22">
            <a:extLst>
              <a:ext uri="{FF2B5EF4-FFF2-40B4-BE49-F238E27FC236}">
                <a16:creationId xmlns:a16="http://schemas.microsoft.com/office/drawing/2014/main" id="{63D0E367-44B8-4495-9D70-C1C9F45AED71}"/>
              </a:ext>
            </a:extLst>
          </p:cNvPr>
          <p:cNvSpPr/>
          <p:nvPr/>
        </p:nvSpPr>
        <p:spPr>
          <a:xfrm>
            <a:off x="-1" y="2245666"/>
            <a:ext cx="12192001" cy="3200876"/>
          </a:xfrm>
          <a:prstGeom prst="rect">
            <a:avLst/>
          </a:prstGeom>
        </p:spPr>
        <p:txBody>
          <a:bodyPr wrap="square">
            <a:spAutoFit/>
          </a:bodyPr>
          <a:lstStyle/>
          <a:p>
            <a:pPr algn="ctr"/>
            <a:r>
              <a:rPr lang="en-GB" sz="4800" b="1" dirty="0">
                <a:solidFill>
                  <a:srgbClr val="75DDAC"/>
                </a:solidFill>
              </a:rPr>
              <a:t>EIT Community </a:t>
            </a:r>
          </a:p>
          <a:p>
            <a:pPr algn="ctr"/>
            <a:r>
              <a:rPr lang="en-GB" sz="4800" b="1" dirty="0">
                <a:solidFill>
                  <a:srgbClr val="75DDAC"/>
                </a:solidFill>
              </a:rPr>
              <a:t>New European Bauhaus</a:t>
            </a:r>
          </a:p>
          <a:p>
            <a:pPr algn="ctr"/>
            <a:r>
              <a:rPr lang="en-GB" sz="4800" b="1" dirty="0">
                <a:solidFill>
                  <a:srgbClr val="75DDAC"/>
                </a:solidFill>
              </a:rPr>
              <a:t>Info Day</a:t>
            </a:r>
          </a:p>
          <a:p>
            <a:pPr algn="ctr"/>
            <a:r>
              <a:rPr lang="en-GB" sz="4000" b="1" dirty="0">
                <a:solidFill>
                  <a:srgbClr val="75DDAC"/>
                </a:solidFill>
              </a:rPr>
              <a:t>		</a:t>
            </a:r>
            <a:endParaRPr lang="en-GB" sz="2000" b="1" dirty="0">
              <a:solidFill>
                <a:srgbClr val="4D4D4D"/>
              </a:solidFill>
            </a:endParaRPr>
          </a:p>
          <a:p>
            <a:pPr algn="ctr"/>
            <a:endParaRPr lang="en-GB" dirty="0"/>
          </a:p>
        </p:txBody>
      </p:sp>
      <p:pic>
        <p:nvPicPr>
          <p:cNvPr id="3" name="Picture 2" descr="A picture containing logo&#10;&#10;Description automatically generated">
            <a:extLst>
              <a:ext uri="{FF2B5EF4-FFF2-40B4-BE49-F238E27FC236}">
                <a16:creationId xmlns:a16="http://schemas.microsoft.com/office/drawing/2014/main" id="{DEB1DDB2-398D-FF19-26C0-023D12897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299" y="5334000"/>
            <a:ext cx="6796701" cy="1522683"/>
          </a:xfrm>
          <a:prstGeom prst="rect">
            <a:avLst/>
          </a:prstGeom>
        </p:spPr>
      </p:pic>
    </p:spTree>
    <p:extLst>
      <p:ext uri="{BB962C8B-B14F-4D97-AF65-F5344CB8AC3E}">
        <p14:creationId xmlns:p14="http://schemas.microsoft.com/office/powerpoint/2010/main" val="724029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3" descr="Text&#10;&#10;Description automatically generated"/>
          <p:cNvPicPr preferRelativeResize="0"/>
          <p:nvPr/>
        </p:nvPicPr>
        <p:blipFill rotWithShape="1">
          <a:blip r:embed="rId3">
            <a:alphaModFix/>
          </a:blip>
          <a:srcRect/>
          <a:stretch/>
        </p:blipFill>
        <p:spPr>
          <a:xfrm>
            <a:off x="643484" y="61121"/>
            <a:ext cx="2992426" cy="939330"/>
          </a:xfrm>
          <a:prstGeom prst="rect">
            <a:avLst/>
          </a:prstGeom>
          <a:noFill/>
          <a:ln>
            <a:noFill/>
          </a:ln>
        </p:spPr>
      </p:pic>
      <p:pic>
        <p:nvPicPr>
          <p:cNvPr id="82" name="Google Shape;82;p3"/>
          <p:cNvPicPr preferRelativeResize="0"/>
          <p:nvPr/>
        </p:nvPicPr>
        <p:blipFill rotWithShape="1">
          <a:blip r:embed="rId4">
            <a:alphaModFix/>
          </a:blip>
          <a:srcRect r="44760"/>
          <a:stretch/>
        </p:blipFill>
        <p:spPr>
          <a:xfrm>
            <a:off x="5038984" y="0"/>
            <a:ext cx="2884947" cy="1061580"/>
          </a:xfrm>
          <a:prstGeom prst="rect">
            <a:avLst/>
          </a:prstGeom>
          <a:noFill/>
          <a:ln>
            <a:noFill/>
          </a:ln>
        </p:spPr>
      </p:pic>
      <p:pic>
        <p:nvPicPr>
          <p:cNvPr id="83" name="Google Shape;83;p3" descr="A picture containing graphical user interface&#10;&#10;Description automatically generated"/>
          <p:cNvPicPr preferRelativeResize="0"/>
          <p:nvPr/>
        </p:nvPicPr>
        <p:blipFill rotWithShape="1">
          <a:blip r:embed="rId4">
            <a:alphaModFix/>
          </a:blip>
          <a:srcRect l="57197"/>
          <a:stretch/>
        </p:blipFill>
        <p:spPr>
          <a:xfrm>
            <a:off x="9718646" y="65169"/>
            <a:ext cx="2114390" cy="996411"/>
          </a:xfrm>
          <a:prstGeom prst="rect">
            <a:avLst/>
          </a:prstGeom>
          <a:noFill/>
          <a:ln>
            <a:noFill/>
          </a:ln>
        </p:spPr>
      </p:pic>
      <p:pic>
        <p:nvPicPr>
          <p:cNvPr id="84" name="Google Shape;84;p3"/>
          <p:cNvPicPr preferRelativeResize="0"/>
          <p:nvPr/>
        </p:nvPicPr>
        <p:blipFill rotWithShape="1">
          <a:blip r:embed="rId5">
            <a:alphaModFix/>
          </a:blip>
          <a:srcRect l="31260" t="25012" r="989" b="1549"/>
          <a:stretch/>
        </p:blipFill>
        <p:spPr>
          <a:xfrm>
            <a:off x="353201" y="2220549"/>
            <a:ext cx="5556755" cy="3888546"/>
          </a:xfrm>
          <a:prstGeom prst="rect">
            <a:avLst/>
          </a:prstGeom>
          <a:noFill/>
          <a:ln w="38100" cap="flat" cmpd="sng">
            <a:solidFill>
              <a:srgbClr val="B7B7B7"/>
            </a:solidFill>
            <a:prstDash val="solid"/>
            <a:round/>
            <a:headEnd type="none" w="sm" len="sm"/>
            <a:tailEnd type="none" w="sm" len="sm"/>
          </a:ln>
        </p:spPr>
      </p:pic>
      <p:sp>
        <p:nvSpPr>
          <p:cNvPr id="85" name="Google Shape;85;p3"/>
          <p:cNvSpPr txBox="1"/>
          <p:nvPr/>
        </p:nvSpPr>
        <p:spPr>
          <a:xfrm>
            <a:off x="353201" y="1230380"/>
            <a:ext cx="5556755" cy="821196"/>
          </a:xfrm>
          <a:prstGeom prst="rect">
            <a:avLst/>
          </a:prstGeom>
          <a:noFill/>
          <a:ln>
            <a:noFill/>
          </a:ln>
        </p:spPr>
        <p:txBody>
          <a:bodyPr spcFirstLastPara="1" wrap="square" lIns="55440" tIns="55440" rIns="55440" bIns="55440" anchor="t" anchorCtr="0">
            <a:spAutoFit/>
          </a:bodyPr>
          <a:lstStyle/>
          <a:p>
            <a:pPr algn="ctr"/>
            <a:r>
              <a:rPr lang="en-GB" sz="1577">
                <a:latin typeface="Montserrat Medium"/>
                <a:ea typeface="Montserrat Medium"/>
                <a:cs typeface="Montserrat Medium"/>
                <a:sym typeface="Montserrat Medium"/>
              </a:rPr>
              <a:t>Problem:</a:t>
            </a:r>
            <a:endParaRPr sz="1577">
              <a:latin typeface="Montserrat Medium"/>
              <a:ea typeface="Montserrat Medium"/>
              <a:cs typeface="Montserrat Medium"/>
              <a:sym typeface="Montserrat Medium"/>
            </a:endParaRPr>
          </a:p>
          <a:p>
            <a:pPr algn="ctr"/>
            <a:r>
              <a:rPr lang="en-GB" sz="1516" b="1" i="1">
                <a:latin typeface="Montserrat"/>
                <a:ea typeface="Montserrat"/>
                <a:cs typeface="Montserrat"/>
                <a:sym typeface="Montserrat"/>
              </a:rPr>
              <a:t>decontextualized urban elements increase urban decay and devalue the architectural heritage</a:t>
            </a:r>
            <a:endParaRPr sz="1516" b="1" i="1">
              <a:latin typeface="Montserrat"/>
              <a:ea typeface="Montserrat"/>
              <a:cs typeface="Montserrat"/>
              <a:sym typeface="Montserrat"/>
            </a:endParaRPr>
          </a:p>
        </p:txBody>
      </p:sp>
      <p:sp>
        <p:nvSpPr>
          <p:cNvPr id="86" name="Google Shape;86;p3"/>
          <p:cNvSpPr txBox="1"/>
          <p:nvPr/>
        </p:nvSpPr>
        <p:spPr>
          <a:xfrm>
            <a:off x="306994" y="6125074"/>
            <a:ext cx="1658203" cy="261234"/>
          </a:xfrm>
          <a:prstGeom prst="rect">
            <a:avLst/>
          </a:prstGeom>
          <a:noFill/>
          <a:ln>
            <a:noFill/>
          </a:ln>
        </p:spPr>
        <p:txBody>
          <a:bodyPr spcFirstLastPara="1" wrap="square" lIns="55440" tIns="55440" rIns="55440" bIns="55440" anchor="t" anchorCtr="0">
            <a:spAutoFit/>
          </a:bodyPr>
          <a:lstStyle/>
          <a:p>
            <a:r>
              <a:rPr lang="en-GB" sz="970" b="1">
                <a:solidFill>
                  <a:schemeClr val="dk1"/>
                </a:solidFill>
                <a:latin typeface="Montserrat"/>
                <a:ea typeface="Montserrat"/>
                <a:cs typeface="Montserrat"/>
                <a:sym typeface="Montserrat"/>
              </a:rPr>
              <a:t>Valletta, Malta</a:t>
            </a:r>
            <a:endParaRPr sz="970" b="1">
              <a:solidFill>
                <a:schemeClr val="dk1"/>
              </a:solidFill>
              <a:latin typeface="Montserrat"/>
              <a:ea typeface="Montserrat"/>
              <a:cs typeface="Montserrat"/>
              <a:sym typeface="Montserrat"/>
            </a:endParaRPr>
          </a:p>
        </p:txBody>
      </p:sp>
      <p:sp>
        <p:nvSpPr>
          <p:cNvPr id="87" name="Google Shape;87;p3"/>
          <p:cNvSpPr txBox="1"/>
          <p:nvPr/>
        </p:nvSpPr>
        <p:spPr>
          <a:xfrm>
            <a:off x="6542432" y="1262421"/>
            <a:ext cx="5290605" cy="821196"/>
          </a:xfrm>
          <a:prstGeom prst="rect">
            <a:avLst/>
          </a:prstGeom>
          <a:noFill/>
          <a:ln>
            <a:noFill/>
          </a:ln>
        </p:spPr>
        <p:txBody>
          <a:bodyPr spcFirstLastPara="1" wrap="square" lIns="55440" tIns="55440" rIns="55440" bIns="55440" anchor="t" anchorCtr="0">
            <a:spAutoFit/>
          </a:bodyPr>
          <a:lstStyle/>
          <a:p>
            <a:pPr algn="ctr"/>
            <a:r>
              <a:rPr lang="en-GB" sz="1577">
                <a:solidFill>
                  <a:schemeClr val="dk1"/>
                </a:solidFill>
                <a:latin typeface="Montserrat Medium"/>
                <a:ea typeface="Montserrat Medium"/>
                <a:cs typeface="Montserrat Medium"/>
                <a:sym typeface="Montserrat Medium"/>
              </a:rPr>
              <a:t>Solution:</a:t>
            </a:r>
            <a:endParaRPr sz="1577">
              <a:solidFill>
                <a:schemeClr val="dk1"/>
              </a:solidFill>
              <a:latin typeface="Montserrat Medium"/>
              <a:ea typeface="Montserrat Medium"/>
              <a:cs typeface="Montserrat Medium"/>
              <a:sym typeface="Montserrat Medium"/>
            </a:endParaRPr>
          </a:p>
          <a:p>
            <a:pPr algn="ctr"/>
            <a:r>
              <a:rPr lang="en-GB" sz="1516" b="1">
                <a:latin typeface="Montserrat"/>
                <a:ea typeface="Montserrat"/>
                <a:cs typeface="Montserrat"/>
                <a:sym typeface="Montserrat"/>
              </a:rPr>
              <a:t>Jebbia renovates technical spaces with a 3D green roof made with secondary raw materials</a:t>
            </a:r>
            <a:endParaRPr sz="1516" b="1">
              <a:latin typeface="Montserrat"/>
              <a:ea typeface="Montserrat"/>
              <a:cs typeface="Montserrat"/>
              <a:sym typeface="Montserrat"/>
            </a:endParaRPr>
          </a:p>
        </p:txBody>
      </p:sp>
      <p:pic>
        <p:nvPicPr>
          <p:cNvPr id="88" name="Google Shape;88;p3"/>
          <p:cNvPicPr preferRelativeResize="0"/>
          <p:nvPr/>
        </p:nvPicPr>
        <p:blipFill>
          <a:blip r:embed="rId6">
            <a:alphaModFix/>
          </a:blip>
          <a:stretch>
            <a:fillRect/>
          </a:stretch>
        </p:blipFill>
        <p:spPr>
          <a:xfrm>
            <a:off x="6181760" y="4745739"/>
            <a:ext cx="847748" cy="508649"/>
          </a:xfrm>
          <a:prstGeom prst="rect">
            <a:avLst/>
          </a:prstGeom>
          <a:noFill/>
          <a:ln>
            <a:noFill/>
          </a:ln>
        </p:spPr>
      </p:pic>
      <p:sp>
        <p:nvSpPr>
          <p:cNvPr id="89" name="Google Shape;89;p3"/>
          <p:cNvSpPr txBox="1"/>
          <p:nvPr/>
        </p:nvSpPr>
        <p:spPr>
          <a:xfrm>
            <a:off x="7029509" y="4841429"/>
            <a:ext cx="1514850" cy="335870"/>
          </a:xfrm>
          <a:prstGeom prst="rect">
            <a:avLst/>
          </a:prstGeom>
          <a:noFill/>
          <a:ln>
            <a:noFill/>
          </a:ln>
        </p:spPr>
        <p:txBody>
          <a:bodyPr spcFirstLastPara="1" wrap="square" lIns="55440" tIns="55440" rIns="55440" bIns="55440" anchor="t" anchorCtr="0">
            <a:spAutoFit/>
          </a:bodyPr>
          <a:lstStyle/>
          <a:p>
            <a:r>
              <a:rPr lang="en-GB" sz="1455">
                <a:latin typeface="Montserrat SemiBold"/>
                <a:ea typeface="Montserrat SemiBold"/>
                <a:cs typeface="Montserrat SemiBold"/>
                <a:sym typeface="Montserrat SemiBold"/>
              </a:rPr>
              <a:t>Sustainable</a:t>
            </a:r>
            <a:endParaRPr sz="1455">
              <a:latin typeface="Montserrat SemiBold"/>
              <a:ea typeface="Montserrat SemiBold"/>
              <a:cs typeface="Montserrat SemiBold"/>
              <a:sym typeface="Montserrat SemiBold"/>
            </a:endParaRPr>
          </a:p>
        </p:txBody>
      </p:sp>
      <p:sp>
        <p:nvSpPr>
          <p:cNvPr id="90" name="Google Shape;90;p3"/>
          <p:cNvSpPr txBox="1"/>
          <p:nvPr/>
        </p:nvSpPr>
        <p:spPr>
          <a:xfrm>
            <a:off x="9985046" y="4841429"/>
            <a:ext cx="1819203" cy="335870"/>
          </a:xfrm>
          <a:prstGeom prst="rect">
            <a:avLst/>
          </a:prstGeom>
          <a:noFill/>
          <a:ln>
            <a:noFill/>
          </a:ln>
        </p:spPr>
        <p:txBody>
          <a:bodyPr spcFirstLastPara="1" wrap="square" lIns="55440" tIns="55440" rIns="55440" bIns="55440" anchor="t" anchorCtr="0">
            <a:spAutoFit/>
          </a:bodyPr>
          <a:lstStyle/>
          <a:p>
            <a:r>
              <a:rPr lang="en-GB" sz="1455">
                <a:solidFill>
                  <a:schemeClr val="dk1"/>
                </a:solidFill>
                <a:latin typeface="Montserrat SemiBold"/>
                <a:ea typeface="Montserrat SemiBold"/>
                <a:cs typeface="Montserrat SemiBold"/>
                <a:sym typeface="Montserrat SemiBold"/>
              </a:rPr>
              <a:t>Customizable</a:t>
            </a:r>
            <a:endParaRPr sz="1092"/>
          </a:p>
        </p:txBody>
      </p:sp>
      <p:pic>
        <p:nvPicPr>
          <p:cNvPr id="91" name="Google Shape;91;p3"/>
          <p:cNvPicPr preferRelativeResize="0"/>
          <p:nvPr/>
        </p:nvPicPr>
        <p:blipFill>
          <a:blip r:embed="rId7">
            <a:alphaModFix/>
          </a:blip>
          <a:stretch>
            <a:fillRect/>
          </a:stretch>
        </p:blipFill>
        <p:spPr>
          <a:xfrm>
            <a:off x="9087239" y="4642363"/>
            <a:ext cx="1038310" cy="622986"/>
          </a:xfrm>
          <a:prstGeom prst="rect">
            <a:avLst/>
          </a:prstGeom>
          <a:noFill/>
          <a:ln>
            <a:noFill/>
          </a:ln>
        </p:spPr>
      </p:pic>
      <p:pic>
        <p:nvPicPr>
          <p:cNvPr id="92" name="Google Shape;92;p3"/>
          <p:cNvPicPr preferRelativeResize="0"/>
          <p:nvPr/>
        </p:nvPicPr>
        <p:blipFill>
          <a:blip r:embed="rId8">
            <a:alphaModFix/>
          </a:blip>
          <a:stretch>
            <a:fillRect/>
          </a:stretch>
        </p:blipFill>
        <p:spPr>
          <a:xfrm>
            <a:off x="5921167" y="5480621"/>
            <a:ext cx="1368936" cy="821370"/>
          </a:xfrm>
          <a:prstGeom prst="rect">
            <a:avLst/>
          </a:prstGeom>
          <a:noFill/>
          <a:ln>
            <a:noFill/>
          </a:ln>
        </p:spPr>
      </p:pic>
      <p:sp>
        <p:nvSpPr>
          <p:cNvPr id="93" name="Google Shape;93;p3"/>
          <p:cNvSpPr txBox="1"/>
          <p:nvPr/>
        </p:nvSpPr>
        <p:spPr>
          <a:xfrm>
            <a:off x="7029509" y="5499268"/>
            <a:ext cx="1819203" cy="783685"/>
          </a:xfrm>
          <a:prstGeom prst="rect">
            <a:avLst/>
          </a:prstGeom>
          <a:noFill/>
          <a:ln>
            <a:noFill/>
          </a:ln>
        </p:spPr>
        <p:txBody>
          <a:bodyPr spcFirstLastPara="1" wrap="square" lIns="55440" tIns="55440" rIns="55440" bIns="55440" anchor="t" anchorCtr="0">
            <a:spAutoFit/>
          </a:bodyPr>
          <a:lstStyle/>
          <a:p>
            <a:r>
              <a:rPr lang="en-GB" sz="1455">
                <a:solidFill>
                  <a:schemeClr val="dk1"/>
                </a:solidFill>
                <a:latin typeface="Montserrat SemiBold"/>
                <a:ea typeface="Montserrat SemiBold"/>
                <a:cs typeface="Montserrat SemiBold"/>
                <a:sym typeface="Montserrat SemiBold"/>
              </a:rPr>
              <a:t>Climate and architectural versatility</a:t>
            </a:r>
            <a:endParaRPr sz="1092"/>
          </a:p>
        </p:txBody>
      </p:sp>
      <p:pic>
        <p:nvPicPr>
          <p:cNvPr id="94" name="Google Shape;94;p3"/>
          <p:cNvPicPr preferRelativeResize="0"/>
          <p:nvPr/>
        </p:nvPicPr>
        <p:blipFill>
          <a:blip r:embed="rId9">
            <a:alphaModFix/>
          </a:blip>
          <a:stretch>
            <a:fillRect/>
          </a:stretch>
        </p:blipFill>
        <p:spPr>
          <a:xfrm>
            <a:off x="8921919" y="5461974"/>
            <a:ext cx="1368950" cy="821372"/>
          </a:xfrm>
          <a:prstGeom prst="rect">
            <a:avLst/>
          </a:prstGeom>
          <a:noFill/>
          <a:ln>
            <a:noFill/>
          </a:ln>
        </p:spPr>
      </p:pic>
      <p:sp>
        <p:nvSpPr>
          <p:cNvPr id="95" name="Google Shape;95;p3"/>
          <p:cNvSpPr txBox="1"/>
          <p:nvPr/>
        </p:nvSpPr>
        <p:spPr>
          <a:xfrm>
            <a:off x="9985046" y="5611331"/>
            <a:ext cx="1819203" cy="559778"/>
          </a:xfrm>
          <a:prstGeom prst="rect">
            <a:avLst/>
          </a:prstGeom>
          <a:noFill/>
          <a:ln>
            <a:noFill/>
          </a:ln>
        </p:spPr>
        <p:txBody>
          <a:bodyPr spcFirstLastPara="1" wrap="square" lIns="55440" tIns="55440" rIns="55440" bIns="55440" anchor="t" anchorCtr="0">
            <a:spAutoFit/>
          </a:bodyPr>
          <a:lstStyle/>
          <a:p>
            <a:r>
              <a:rPr lang="en-GB" sz="1455">
                <a:solidFill>
                  <a:schemeClr val="dk1"/>
                </a:solidFill>
                <a:latin typeface="Montserrat SemiBold"/>
                <a:ea typeface="Montserrat SemiBold"/>
                <a:cs typeface="Montserrat SemiBold"/>
                <a:sym typeface="Montserrat SemiBold"/>
              </a:rPr>
              <a:t>easy to install and maintain</a:t>
            </a:r>
            <a:endParaRPr sz="1092"/>
          </a:p>
        </p:txBody>
      </p:sp>
      <p:pic>
        <p:nvPicPr>
          <p:cNvPr id="96" name="Google Shape;96;p3"/>
          <p:cNvPicPr preferRelativeResize="0"/>
          <p:nvPr/>
        </p:nvPicPr>
        <p:blipFill rotWithShape="1">
          <a:blip r:embed="rId10">
            <a:alphaModFix/>
          </a:blip>
          <a:srcRect l="14769" t="25999" r="18970" b="15654"/>
          <a:stretch/>
        </p:blipFill>
        <p:spPr>
          <a:xfrm>
            <a:off x="6181760" y="2227583"/>
            <a:ext cx="2496174" cy="2198099"/>
          </a:xfrm>
          <a:prstGeom prst="rect">
            <a:avLst/>
          </a:prstGeom>
          <a:noFill/>
          <a:ln w="38100" cap="flat" cmpd="sng">
            <a:solidFill>
              <a:srgbClr val="B7B7B7"/>
            </a:solidFill>
            <a:prstDash val="solid"/>
            <a:round/>
            <a:headEnd type="none" w="sm" len="sm"/>
            <a:tailEnd type="none" w="sm" len="sm"/>
          </a:ln>
        </p:spPr>
      </p:pic>
      <p:pic>
        <p:nvPicPr>
          <p:cNvPr id="97" name="Google Shape;97;p3"/>
          <p:cNvPicPr preferRelativeResize="0"/>
          <p:nvPr/>
        </p:nvPicPr>
        <p:blipFill rotWithShape="1">
          <a:blip r:embed="rId11">
            <a:alphaModFix/>
          </a:blip>
          <a:srcRect t="2166" b="5231"/>
          <a:stretch/>
        </p:blipFill>
        <p:spPr>
          <a:xfrm>
            <a:off x="9225863" y="2227583"/>
            <a:ext cx="2496173" cy="2198097"/>
          </a:xfrm>
          <a:prstGeom prst="rect">
            <a:avLst/>
          </a:prstGeom>
          <a:noFill/>
          <a:ln w="38100" cap="flat" cmpd="sng">
            <a:solidFill>
              <a:srgbClr val="B7B7B7"/>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4" descr="Text&#10;&#10;Description automatically generated"/>
          <p:cNvPicPr preferRelativeResize="0"/>
          <p:nvPr/>
        </p:nvPicPr>
        <p:blipFill rotWithShape="1">
          <a:blip r:embed="rId3">
            <a:alphaModFix/>
          </a:blip>
          <a:srcRect/>
          <a:stretch/>
        </p:blipFill>
        <p:spPr>
          <a:xfrm>
            <a:off x="643486" y="152707"/>
            <a:ext cx="3188269" cy="919438"/>
          </a:xfrm>
          <a:prstGeom prst="rect">
            <a:avLst/>
          </a:prstGeom>
          <a:noFill/>
          <a:ln>
            <a:noFill/>
          </a:ln>
        </p:spPr>
      </p:pic>
      <p:pic>
        <p:nvPicPr>
          <p:cNvPr id="103" name="Google Shape;103;p4"/>
          <p:cNvPicPr preferRelativeResize="0"/>
          <p:nvPr/>
        </p:nvPicPr>
        <p:blipFill rotWithShape="1">
          <a:blip r:embed="rId4">
            <a:alphaModFix/>
          </a:blip>
          <a:srcRect r="44760"/>
          <a:stretch/>
        </p:blipFill>
        <p:spPr>
          <a:xfrm>
            <a:off x="4943005" y="124774"/>
            <a:ext cx="2885048" cy="975305"/>
          </a:xfrm>
          <a:prstGeom prst="rect">
            <a:avLst/>
          </a:prstGeom>
          <a:noFill/>
          <a:ln>
            <a:noFill/>
          </a:ln>
        </p:spPr>
      </p:pic>
      <p:pic>
        <p:nvPicPr>
          <p:cNvPr id="104" name="Google Shape;104;p4" descr="A picture containing graphical user interface&#10;&#10;Description automatically generated"/>
          <p:cNvPicPr preferRelativeResize="0"/>
          <p:nvPr/>
        </p:nvPicPr>
        <p:blipFill rotWithShape="1">
          <a:blip r:embed="rId4">
            <a:alphaModFix/>
          </a:blip>
          <a:srcRect l="57197"/>
          <a:stretch/>
        </p:blipFill>
        <p:spPr>
          <a:xfrm>
            <a:off x="9593202" y="146047"/>
            <a:ext cx="2252767" cy="975312"/>
          </a:xfrm>
          <a:prstGeom prst="rect">
            <a:avLst/>
          </a:prstGeom>
          <a:noFill/>
          <a:ln>
            <a:noFill/>
          </a:ln>
        </p:spPr>
      </p:pic>
      <p:pic>
        <p:nvPicPr>
          <p:cNvPr id="105" name="Google Shape;105;p4"/>
          <p:cNvPicPr preferRelativeResize="0"/>
          <p:nvPr/>
        </p:nvPicPr>
        <p:blipFill>
          <a:blip r:embed="rId5">
            <a:alphaModFix/>
          </a:blip>
          <a:stretch>
            <a:fillRect/>
          </a:stretch>
        </p:blipFill>
        <p:spPr>
          <a:xfrm>
            <a:off x="1590490" y="3089832"/>
            <a:ext cx="1265713" cy="1228186"/>
          </a:xfrm>
          <a:prstGeom prst="rect">
            <a:avLst/>
          </a:prstGeom>
          <a:noFill/>
          <a:ln>
            <a:noFill/>
          </a:ln>
        </p:spPr>
      </p:pic>
      <p:pic>
        <p:nvPicPr>
          <p:cNvPr id="106" name="Google Shape;106;p4"/>
          <p:cNvPicPr preferRelativeResize="0"/>
          <p:nvPr/>
        </p:nvPicPr>
        <p:blipFill>
          <a:blip r:embed="rId6">
            <a:alphaModFix/>
          </a:blip>
          <a:stretch>
            <a:fillRect/>
          </a:stretch>
        </p:blipFill>
        <p:spPr>
          <a:xfrm>
            <a:off x="1604709" y="4783572"/>
            <a:ext cx="1265713" cy="1228172"/>
          </a:xfrm>
          <a:prstGeom prst="rect">
            <a:avLst/>
          </a:prstGeom>
          <a:noFill/>
          <a:ln>
            <a:noFill/>
          </a:ln>
        </p:spPr>
      </p:pic>
      <p:pic>
        <p:nvPicPr>
          <p:cNvPr id="107" name="Google Shape;107;p4"/>
          <p:cNvPicPr preferRelativeResize="0"/>
          <p:nvPr/>
        </p:nvPicPr>
        <p:blipFill>
          <a:blip r:embed="rId7">
            <a:alphaModFix/>
          </a:blip>
          <a:stretch>
            <a:fillRect/>
          </a:stretch>
        </p:blipFill>
        <p:spPr>
          <a:xfrm>
            <a:off x="1590511" y="1404152"/>
            <a:ext cx="1265713" cy="1228172"/>
          </a:xfrm>
          <a:prstGeom prst="rect">
            <a:avLst/>
          </a:prstGeom>
          <a:noFill/>
          <a:ln>
            <a:noFill/>
          </a:ln>
        </p:spPr>
      </p:pic>
      <p:sp>
        <p:nvSpPr>
          <p:cNvPr id="108" name="Google Shape;108;p4"/>
          <p:cNvSpPr txBox="1"/>
          <p:nvPr/>
        </p:nvSpPr>
        <p:spPr>
          <a:xfrm>
            <a:off x="1175307" y="4373430"/>
            <a:ext cx="2096085" cy="354658"/>
          </a:xfrm>
          <a:prstGeom prst="rect">
            <a:avLst/>
          </a:prstGeom>
          <a:noFill/>
          <a:ln>
            <a:noFill/>
          </a:ln>
        </p:spPr>
        <p:txBody>
          <a:bodyPr spcFirstLastPara="1" wrap="square" lIns="55440" tIns="55440" rIns="55440" bIns="55440" anchor="t" anchorCtr="0">
            <a:spAutoFit/>
          </a:bodyPr>
          <a:lstStyle/>
          <a:p>
            <a:pPr algn="ctr"/>
            <a:r>
              <a:rPr lang="en-GB" sz="1577" b="1">
                <a:solidFill>
                  <a:srgbClr val="0B1E46"/>
                </a:solidFill>
              </a:rPr>
              <a:t>Sustainability</a:t>
            </a:r>
            <a:endParaRPr sz="243" b="1"/>
          </a:p>
        </p:txBody>
      </p:sp>
      <p:sp>
        <p:nvSpPr>
          <p:cNvPr id="109" name="Google Shape;109;p4"/>
          <p:cNvSpPr txBox="1"/>
          <p:nvPr/>
        </p:nvSpPr>
        <p:spPr>
          <a:xfrm>
            <a:off x="1590440" y="2683706"/>
            <a:ext cx="1265801" cy="354658"/>
          </a:xfrm>
          <a:prstGeom prst="rect">
            <a:avLst/>
          </a:prstGeom>
          <a:noFill/>
          <a:ln>
            <a:noFill/>
          </a:ln>
        </p:spPr>
        <p:txBody>
          <a:bodyPr spcFirstLastPara="1" wrap="square" lIns="55440" tIns="55440" rIns="55440" bIns="55440" anchor="t" anchorCtr="0">
            <a:spAutoFit/>
          </a:bodyPr>
          <a:lstStyle/>
          <a:p>
            <a:pPr algn="ctr"/>
            <a:r>
              <a:rPr lang="en-GB" sz="1577" b="1">
                <a:solidFill>
                  <a:srgbClr val="0B1E46"/>
                </a:solidFill>
              </a:rPr>
              <a:t>Aesthetics</a:t>
            </a:r>
            <a:endParaRPr sz="1577" b="1"/>
          </a:p>
        </p:txBody>
      </p:sp>
      <p:sp>
        <p:nvSpPr>
          <p:cNvPr id="110" name="Google Shape;110;p4"/>
          <p:cNvSpPr txBox="1"/>
          <p:nvPr/>
        </p:nvSpPr>
        <p:spPr>
          <a:xfrm>
            <a:off x="1231237" y="6067161"/>
            <a:ext cx="2012766" cy="354658"/>
          </a:xfrm>
          <a:prstGeom prst="rect">
            <a:avLst/>
          </a:prstGeom>
          <a:noFill/>
          <a:ln>
            <a:noFill/>
          </a:ln>
        </p:spPr>
        <p:txBody>
          <a:bodyPr spcFirstLastPara="1" wrap="square" lIns="55440" tIns="55440" rIns="55440" bIns="55440" anchor="t" anchorCtr="0">
            <a:spAutoFit/>
          </a:bodyPr>
          <a:lstStyle/>
          <a:p>
            <a:pPr algn="ctr"/>
            <a:r>
              <a:rPr lang="en-GB" sz="1577" b="1">
                <a:solidFill>
                  <a:srgbClr val="0B1E46"/>
                </a:solidFill>
              </a:rPr>
              <a:t>Inclusiveness</a:t>
            </a:r>
            <a:endParaRPr sz="243" b="1"/>
          </a:p>
        </p:txBody>
      </p:sp>
      <p:pic>
        <p:nvPicPr>
          <p:cNvPr id="111" name="Google Shape;111;p4"/>
          <p:cNvPicPr preferRelativeResize="0"/>
          <p:nvPr/>
        </p:nvPicPr>
        <p:blipFill rotWithShape="1">
          <a:blip r:embed="rId8">
            <a:alphaModFix/>
          </a:blip>
          <a:srcRect l="7074" t="15601" r="2000" b="876"/>
          <a:stretch/>
        </p:blipFill>
        <p:spPr>
          <a:xfrm>
            <a:off x="4260910" y="1404152"/>
            <a:ext cx="6885486" cy="3558300"/>
          </a:xfrm>
          <a:prstGeom prst="rect">
            <a:avLst/>
          </a:prstGeom>
          <a:noFill/>
          <a:ln w="38100" cap="flat" cmpd="sng">
            <a:solidFill>
              <a:srgbClr val="CCCCCC"/>
            </a:solidFill>
            <a:prstDash val="solid"/>
            <a:round/>
            <a:headEnd type="none" w="sm" len="sm"/>
            <a:tailEnd type="none" w="sm" len="sm"/>
          </a:ln>
        </p:spPr>
      </p:pic>
      <p:sp>
        <p:nvSpPr>
          <p:cNvPr id="112" name="Google Shape;112;p4"/>
          <p:cNvSpPr txBox="1"/>
          <p:nvPr/>
        </p:nvSpPr>
        <p:spPr>
          <a:xfrm>
            <a:off x="4439570" y="5279918"/>
            <a:ext cx="6706855" cy="1381221"/>
          </a:xfrm>
          <a:prstGeom prst="rect">
            <a:avLst/>
          </a:prstGeom>
          <a:noFill/>
          <a:ln>
            <a:noFill/>
          </a:ln>
        </p:spPr>
        <p:txBody>
          <a:bodyPr spcFirstLastPara="1" wrap="square" lIns="55440" tIns="55440" rIns="55440" bIns="55440" anchor="t" anchorCtr="0">
            <a:spAutoFit/>
          </a:bodyPr>
          <a:lstStyle/>
          <a:p>
            <a:pPr algn="ctr"/>
            <a:r>
              <a:rPr lang="en-GB" sz="1698" i="1">
                <a:solidFill>
                  <a:srgbClr val="0B1E46"/>
                </a:solidFill>
                <a:latin typeface="Montserrat SemiBold"/>
                <a:ea typeface="Montserrat SemiBold"/>
                <a:cs typeface="Montserrat SemiBold"/>
                <a:sym typeface="Montserrat SemiBold"/>
              </a:rPr>
              <a:t>Participating at the NEB movement will help us shed light on a problem that affects southern Europe and try to solve it with passion, love and innovation.</a:t>
            </a:r>
            <a:br>
              <a:rPr lang="en-GB" sz="1577" b="1">
                <a:solidFill>
                  <a:srgbClr val="0B1E46"/>
                </a:solidFill>
              </a:rPr>
            </a:br>
            <a:endParaRPr sz="1577" b="1">
              <a:solidFill>
                <a:srgbClr val="0B1E46"/>
              </a:solidFill>
            </a:endParaRPr>
          </a:p>
          <a:p>
            <a:pPr algn="ctr"/>
            <a:endParaRPr sz="1577" b="1">
              <a:solidFill>
                <a:srgbClr val="0B1E46"/>
              </a:solidFill>
            </a:endParaRPr>
          </a:p>
        </p:txBody>
      </p:sp>
      <p:sp>
        <p:nvSpPr>
          <p:cNvPr id="113" name="Google Shape;113;p4"/>
          <p:cNvSpPr txBox="1"/>
          <p:nvPr/>
        </p:nvSpPr>
        <p:spPr>
          <a:xfrm>
            <a:off x="4260909" y="4962451"/>
            <a:ext cx="1819203" cy="261234"/>
          </a:xfrm>
          <a:prstGeom prst="rect">
            <a:avLst/>
          </a:prstGeom>
          <a:noFill/>
          <a:ln>
            <a:noFill/>
          </a:ln>
        </p:spPr>
        <p:txBody>
          <a:bodyPr spcFirstLastPara="1" wrap="square" lIns="55440" tIns="55440" rIns="55440" bIns="55440" anchor="t" anchorCtr="0">
            <a:spAutoFit/>
          </a:bodyPr>
          <a:lstStyle/>
          <a:p>
            <a:r>
              <a:rPr lang="en-GB" sz="970" b="1">
                <a:solidFill>
                  <a:schemeClr val="dk1"/>
                </a:solidFill>
                <a:latin typeface="Montserrat"/>
                <a:ea typeface="Montserrat"/>
                <a:cs typeface="Montserrat"/>
                <a:sym typeface="Montserrat"/>
              </a:rPr>
              <a:t>Caccamo, Italy</a:t>
            </a:r>
            <a:endParaRPr sz="1092"/>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5"/>
          <p:cNvPicPr preferRelativeResize="0"/>
          <p:nvPr/>
        </p:nvPicPr>
        <p:blipFill>
          <a:blip r:embed="rId3">
            <a:alphaModFix/>
          </a:blip>
          <a:stretch>
            <a:fillRect/>
          </a:stretch>
        </p:blipFill>
        <p:spPr>
          <a:xfrm>
            <a:off x="7407630" y="1864698"/>
            <a:ext cx="5466522" cy="3674457"/>
          </a:xfrm>
          <a:prstGeom prst="rect">
            <a:avLst/>
          </a:prstGeom>
          <a:noFill/>
          <a:ln>
            <a:noFill/>
          </a:ln>
        </p:spPr>
      </p:pic>
      <p:sp>
        <p:nvSpPr>
          <p:cNvPr id="119" name="Google Shape;119;p5"/>
          <p:cNvSpPr txBox="1">
            <a:spLocks noGrp="1"/>
          </p:cNvSpPr>
          <p:nvPr>
            <p:ph type="body" idx="1"/>
          </p:nvPr>
        </p:nvSpPr>
        <p:spPr>
          <a:xfrm>
            <a:off x="79174" y="1526252"/>
            <a:ext cx="12033662" cy="4351351"/>
          </a:xfrm>
          <a:prstGeom prst="rect">
            <a:avLst/>
          </a:prstGeom>
          <a:noFill/>
          <a:ln>
            <a:noFill/>
          </a:ln>
        </p:spPr>
        <p:txBody>
          <a:bodyPr spcFirstLastPara="1" vert="horz" wrap="square" lIns="55440" tIns="27713" rIns="55440" bIns="27713" rtlCol="0" anchor="t" anchorCtr="0">
            <a:noAutofit/>
          </a:bodyPr>
          <a:lstStyle/>
          <a:p>
            <a:pPr marL="799778" lvl="1" indent="-204084">
              <a:buSzPts val="3600"/>
              <a:buNone/>
            </a:pPr>
            <a:endParaRPr sz="2183"/>
          </a:p>
          <a:p>
            <a:pPr marL="457071" lvl="1" indent="0" algn="ctr">
              <a:buSzPts val="3600"/>
              <a:buNone/>
            </a:pPr>
            <a:r>
              <a:rPr lang="en-GB" sz="2183" b="1">
                <a:latin typeface="Montserrat"/>
                <a:ea typeface="Montserrat"/>
                <a:cs typeface="Montserrat"/>
                <a:sym typeface="Montserrat"/>
              </a:rPr>
              <a:t>Our project under NEB</a:t>
            </a:r>
            <a:endParaRPr sz="2183" b="1">
              <a:latin typeface="Montserrat"/>
              <a:ea typeface="Montserrat"/>
              <a:cs typeface="Montserrat"/>
              <a:sym typeface="Montserrat"/>
            </a:endParaRPr>
          </a:p>
          <a:p>
            <a:pPr marL="457071" lvl="1" indent="0" algn="ctr">
              <a:buSzPts val="3600"/>
              <a:buNone/>
            </a:pPr>
            <a:endParaRPr sz="2183" b="1">
              <a:latin typeface="Montserrat"/>
              <a:ea typeface="Montserrat"/>
              <a:cs typeface="Montserrat"/>
              <a:sym typeface="Montserrat"/>
            </a:endParaRPr>
          </a:p>
          <a:p>
            <a:pPr marL="457071" lvl="1" indent="0">
              <a:buSzPts val="3600"/>
              <a:buNone/>
            </a:pPr>
            <a:endParaRPr sz="2183"/>
          </a:p>
          <a:p>
            <a:pPr marL="803629" lvl="1" indent="-346558">
              <a:buSzPts val="3600"/>
              <a:buFont typeface="Montserrat Medium"/>
              <a:buChar char="•"/>
            </a:pPr>
            <a:r>
              <a:rPr lang="en-GB" sz="2183">
                <a:latin typeface="Montserrat Medium"/>
                <a:ea typeface="Montserrat Medium"/>
                <a:cs typeface="Montserrat Medium"/>
                <a:sym typeface="Montserrat Medium"/>
              </a:rPr>
              <a:t>Completion and testing the prototype</a:t>
            </a:r>
            <a:endParaRPr sz="2183">
              <a:latin typeface="Montserrat Medium"/>
              <a:ea typeface="Montserrat Medium"/>
              <a:cs typeface="Montserrat Medium"/>
              <a:sym typeface="Montserrat Medium"/>
            </a:endParaRPr>
          </a:p>
          <a:p>
            <a:pPr marL="803629" lvl="1" indent="-346558">
              <a:buSzPts val="3600"/>
              <a:buFont typeface="Montserrat Medium"/>
              <a:buChar char="•"/>
            </a:pPr>
            <a:r>
              <a:rPr lang="en-GB" sz="2183">
                <a:latin typeface="Montserrat Medium"/>
                <a:ea typeface="Montserrat Medium"/>
                <a:cs typeface="Montserrat Medium"/>
                <a:sym typeface="Montserrat Medium"/>
              </a:rPr>
              <a:t>Get networks, partnerships and stakeholders</a:t>
            </a:r>
            <a:endParaRPr sz="2183">
              <a:latin typeface="Montserrat Medium"/>
              <a:ea typeface="Montserrat Medium"/>
              <a:cs typeface="Montserrat Medium"/>
              <a:sym typeface="Montserrat Medium"/>
            </a:endParaRPr>
          </a:p>
          <a:p>
            <a:pPr marL="803629" lvl="1" indent="-346558">
              <a:buSzPts val="3600"/>
              <a:buFont typeface="Montserrat Medium"/>
              <a:buChar char="•"/>
            </a:pPr>
            <a:r>
              <a:rPr lang="en-GB" sz="2183">
                <a:latin typeface="Montserrat Medium"/>
                <a:ea typeface="Montserrat Medium"/>
                <a:cs typeface="Montserrat Medium"/>
                <a:sym typeface="Montserrat Medium"/>
              </a:rPr>
              <a:t>Linking with industrial and operational partners</a:t>
            </a:r>
            <a:endParaRPr sz="2183">
              <a:latin typeface="Montserrat Medium"/>
              <a:ea typeface="Montserrat Medium"/>
              <a:cs typeface="Montserrat Medium"/>
              <a:sym typeface="Montserrat Medium"/>
            </a:endParaRPr>
          </a:p>
          <a:p>
            <a:pPr marL="803629" lvl="1" indent="-346558">
              <a:buSzPts val="3600"/>
              <a:buFont typeface="Montserrat Medium"/>
              <a:buChar char="•"/>
            </a:pPr>
            <a:r>
              <a:rPr lang="en-GB" sz="2183">
                <a:latin typeface="Montserrat Medium"/>
                <a:ea typeface="Montserrat Medium"/>
                <a:cs typeface="Montserrat Medium"/>
                <a:sym typeface="Montserrat Medium"/>
              </a:rPr>
              <a:t>Attracting investors and donor</a:t>
            </a:r>
            <a:endParaRPr sz="2183">
              <a:latin typeface="Montserrat Medium"/>
              <a:ea typeface="Montserrat Medium"/>
              <a:cs typeface="Montserrat Medium"/>
              <a:sym typeface="Montserrat Medium"/>
            </a:endParaRPr>
          </a:p>
          <a:p>
            <a:pPr marL="800062" indent="0">
              <a:buNone/>
            </a:pPr>
            <a:endParaRPr sz="2183">
              <a:latin typeface="Montserrat Medium"/>
              <a:ea typeface="Montserrat Medium"/>
              <a:cs typeface="Montserrat Medium"/>
              <a:sym typeface="Montserrat Medium"/>
            </a:endParaRPr>
          </a:p>
          <a:p>
            <a:pPr marL="457071" lvl="1" indent="0">
              <a:buSzPts val="3600"/>
              <a:buNone/>
            </a:pPr>
            <a:endParaRPr sz="2183"/>
          </a:p>
          <a:p>
            <a:pPr marL="457071" lvl="1" indent="0">
              <a:buSzPts val="3600"/>
              <a:buNone/>
            </a:pPr>
            <a:endParaRPr sz="2183"/>
          </a:p>
          <a:p>
            <a:pPr marL="457071" lvl="1" indent="0">
              <a:buSzPts val="3600"/>
              <a:buNone/>
            </a:pPr>
            <a:endParaRPr sz="2183" i="1"/>
          </a:p>
          <a:p>
            <a:pPr marL="457071" lvl="1" indent="0" algn="ctr">
              <a:buSzPts val="3600"/>
              <a:buNone/>
            </a:pPr>
            <a:r>
              <a:rPr lang="en-GB" sz="2911" b="1" i="1">
                <a:solidFill>
                  <a:srgbClr val="15A691"/>
                </a:solidFill>
                <a:latin typeface="Montserrat"/>
                <a:ea typeface="Montserrat"/>
                <a:cs typeface="Montserrat"/>
                <a:sym typeface="Montserrat"/>
              </a:rPr>
              <a:t>Make our cities greener together!</a:t>
            </a:r>
            <a:endParaRPr sz="2911" b="1" i="1">
              <a:solidFill>
                <a:srgbClr val="15A691"/>
              </a:solidFill>
              <a:latin typeface="Montserrat"/>
              <a:ea typeface="Montserrat"/>
              <a:cs typeface="Montserrat"/>
              <a:sym typeface="Montserrat"/>
            </a:endParaRPr>
          </a:p>
          <a:p>
            <a:pPr marL="457071" lvl="1" indent="0" algn="ctr">
              <a:buSzPts val="3600"/>
              <a:buNone/>
            </a:pPr>
            <a:endParaRPr sz="2911" b="1">
              <a:solidFill>
                <a:srgbClr val="15A691"/>
              </a:solidFill>
              <a:latin typeface="Montserrat"/>
              <a:ea typeface="Montserrat"/>
              <a:cs typeface="Montserrat"/>
              <a:sym typeface="Montserrat"/>
            </a:endParaRPr>
          </a:p>
          <a:p>
            <a:pPr marL="457071" lvl="1" indent="0" algn="ctr">
              <a:buSzPts val="3600"/>
              <a:buNone/>
            </a:pPr>
            <a:r>
              <a:rPr lang="en-GB" sz="1819" b="1">
                <a:solidFill>
                  <a:srgbClr val="15A691"/>
                </a:solidFill>
                <a:latin typeface="Montserrat"/>
                <a:ea typeface="Montserrat"/>
                <a:cs typeface="Montserrat"/>
                <a:sym typeface="Montserrat"/>
              </a:rPr>
              <a:t>info@jebbia.it</a:t>
            </a:r>
            <a:br>
              <a:rPr lang="en-GB" sz="2729" b="1">
                <a:latin typeface="Montserrat"/>
                <a:ea typeface="Montserrat"/>
                <a:cs typeface="Montserrat"/>
                <a:sym typeface="Montserrat"/>
              </a:rPr>
            </a:br>
            <a:endParaRPr sz="2729" b="1">
              <a:latin typeface="Montserrat"/>
              <a:ea typeface="Montserrat"/>
              <a:cs typeface="Montserrat"/>
              <a:sym typeface="Montserrat"/>
            </a:endParaRPr>
          </a:p>
        </p:txBody>
      </p:sp>
      <p:pic>
        <p:nvPicPr>
          <p:cNvPr id="120" name="Google Shape;120;p5" descr="Text&#10;&#10;Description automatically generated"/>
          <p:cNvPicPr preferRelativeResize="0"/>
          <p:nvPr/>
        </p:nvPicPr>
        <p:blipFill rotWithShape="1">
          <a:blip r:embed="rId4">
            <a:alphaModFix/>
          </a:blip>
          <a:srcRect/>
          <a:stretch/>
        </p:blipFill>
        <p:spPr>
          <a:xfrm>
            <a:off x="73135" y="3199"/>
            <a:ext cx="3570644" cy="1120824"/>
          </a:xfrm>
          <a:prstGeom prst="rect">
            <a:avLst/>
          </a:prstGeom>
          <a:noFill/>
          <a:ln>
            <a:noFill/>
          </a:ln>
        </p:spPr>
      </p:pic>
      <p:pic>
        <p:nvPicPr>
          <p:cNvPr id="121" name="Google Shape;121;p5"/>
          <p:cNvPicPr preferRelativeResize="0"/>
          <p:nvPr/>
        </p:nvPicPr>
        <p:blipFill rotWithShape="1">
          <a:blip r:embed="rId5">
            <a:alphaModFix/>
          </a:blip>
          <a:srcRect r="44762"/>
          <a:stretch/>
        </p:blipFill>
        <p:spPr>
          <a:xfrm>
            <a:off x="4777283" y="-30851"/>
            <a:ext cx="3231130" cy="1188940"/>
          </a:xfrm>
          <a:prstGeom prst="rect">
            <a:avLst/>
          </a:prstGeom>
          <a:noFill/>
          <a:ln>
            <a:noFill/>
          </a:ln>
        </p:spPr>
      </p:pic>
      <p:pic>
        <p:nvPicPr>
          <p:cNvPr id="122" name="Google Shape;122;p5" descr="A picture containing graphical user interface&#10;&#10;Description automatically generated"/>
          <p:cNvPicPr preferRelativeResize="0"/>
          <p:nvPr/>
        </p:nvPicPr>
        <p:blipFill rotWithShape="1">
          <a:blip r:embed="rId5">
            <a:alphaModFix/>
          </a:blip>
          <a:srcRect l="57196"/>
          <a:stretch/>
        </p:blipFill>
        <p:spPr>
          <a:xfrm>
            <a:off x="9347099" y="-30853"/>
            <a:ext cx="2522945" cy="1188935"/>
          </a:xfrm>
          <a:prstGeom prst="rect">
            <a:avLst/>
          </a:prstGeom>
          <a:noFill/>
          <a:ln>
            <a:noFill/>
          </a:ln>
        </p:spPr>
      </p:pic>
      <p:pic>
        <p:nvPicPr>
          <p:cNvPr id="123" name="Google Shape;123;p5"/>
          <p:cNvPicPr preferRelativeResize="0"/>
          <p:nvPr/>
        </p:nvPicPr>
        <p:blipFill rotWithShape="1">
          <a:blip r:embed="rId6">
            <a:alphaModFix/>
          </a:blip>
          <a:srcRect l="69913" t="35576" r="3390" b="36473"/>
          <a:stretch/>
        </p:blipFill>
        <p:spPr>
          <a:xfrm>
            <a:off x="4617822" y="6378247"/>
            <a:ext cx="377229" cy="371253"/>
          </a:xfrm>
          <a:prstGeom prst="rect">
            <a:avLst/>
          </a:prstGeom>
          <a:noFill/>
          <a:ln>
            <a:noFill/>
          </a:ln>
        </p:spPr>
      </p:pic>
      <p:pic>
        <p:nvPicPr>
          <p:cNvPr id="124" name="Google Shape;124;p5"/>
          <p:cNvPicPr preferRelativeResize="0"/>
          <p:nvPr/>
        </p:nvPicPr>
        <p:blipFill rotWithShape="1">
          <a:blip r:embed="rId6">
            <a:alphaModFix/>
          </a:blip>
          <a:srcRect r="68345" b="66656"/>
          <a:stretch/>
        </p:blipFill>
        <p:spPr>
          <a:xfrm>
            <a:off x="4960692" y="6335313"/>
            <a:ext cx="461658" cy="45712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552" y="1"/>
            <a:ext cx="13701924" cy="6857999"/>
          </a:xfrm>
          <a:prstGeom prst="rect">
            <a:avLst/>
          </a:prstGeom>
        </p:spPr>
      </p:pic>
      <p:pic>
        <p:nvPicPr>
          <p:cNvPr id="5" name="Picture 4">
            <a:extLst>
              <a:ext uri="{FF2B5EF4-FFF2-40B4-BE49-F238E27FC236}">
                <a16:creationId xmlns:a16="http://schemas.microsoft.com/office/drawing/2014/main" id="{5BB56EAD-0499-430C-BCF2-A5BDDC45B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5" y="96260"/>
            <a:ext cx="5456250" cy="1730233"/>
          </a:xfrm>
          <a:prstGeom prst="rect">
            <a:avLst/>
          </a:prstGeom>
        </p:spPr>
      </p:pic>
      <p:sp>
        <p:nvSpPr>
          <p:cNvPr id="23" name="Rectangle 22">
            <a:extLst>
              <a:ext uri="{FF2B5EF4-FFF2-40B4-BE49-F238E27FC236}">
                <a16:creationId xmlns:a16="http://schemas.microsoft.com/office/drawing/2014/main" id="{63D0E367-44B8-4495-9D70-C1C9F45AED71}"/>
              </a:ext>
            </a:extLst>
          </p:cNvPr>
          <p:cNvSpPr/>
          <p:nvPr/>
        </p:nvSpPr>
        <p:spPr>
          <a:xfrm>
            <a:off x="-1" y="2245666"/>
            <a:ext cx="12192001" cy="1569660"/>
          </a:xfrm>
          <a:prstGeom prst="rect">
            <a:avLst/>
          </a:prstGeom>
        </p:spPr>
        <p:txBody>
          <a:bodyPr wrap="square">
            <a:spAutoFit/>
          </a:bodyPr>
          <a:lstStyle/>
          <a:p>
            <a:pPr algn="ctr"/>
            <a:r>
              <a:rPr lang="en-US" sz="4800" b="1" dirty="0">
                <a:solidFill>
                  <a:srgbClr val="75DDAC"/>
                </a:solidFill>
              </a:rPr>
              <a:t>Story 2 </a:t>
            </a:r>
          </a:p>
          <a:p>
            <a:pPr algn="ctr"/>
            <a:r>
              <a:rPr lang="en-US" sz="4800" b="1" dirty="0">
                <a:solidFill>
                  <a:srgbClr val="75DDAC"/>
                </a:solidFill>
              </a:rPr>
              <a:t>NEB Start-ups</a:t>
            </a:r>
            <a:endParaRPr lang="en-GB" dirty="0"/>
          </a:p>
        </p:txBody>
      </p:sp>
      <p:pic>
        <p:nvPicPr>
          <p:cNvPr id="3" name="Picture 2" descr="A picture containing logo&#10;&#10;Description automatically generated">
            <a:extLst>
              <a:ext uri="{FF2B5EF4-FFF2-40B4-BE49-F238E27FC236}">
                <a16:creationId xmlns:a16="http://schemas.microsoft.com/office/drawing/2014/main" id="{DEB1DDB2-398D-FF19-26C0-023D12897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299" y="5334000"/>
            <a:ext cx="6796701" cy="1522683"/>
          </a:xfrm>
          <a:prstGeom prst="rect">
            <a:avLst/>
          </a:prstGeom>
        </p:spPr>
      </p:pic>
    </p:spTree>
    <p:extLst>
      <p:ext uri="{BB962C8B-B14F-4D97-AF65-F5344CB8AC3E}">
        <p14:creationId xmlns:p14="http://schemas.microsoft.com/office/powerpoint/2010/main" val="1859924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C2812480-403B-4B3E-FAD6-9215A0107658}"/>
              </a:ext>
            </a:extLst>
          </p:cNvPr>
          <p:cNvPicPr>
            <a:picLocks noChangeAspect="1"/>
          </p:cNvPicPr>
          <p:nvPr/>
        </p:nvPicPr>
        <p:blipFill rotWithShape="1">
          <a:blip r:embed="rId2"/>
          <a:srcRect l="1583" r="9518"/>
          <a:stretch/>
        </p:blipFill>
        <p:spPr>
          <a:xfrm>
            <a:off x="440" y="1282"/>
            <a:ext cx="12191132" cy="6856718"/>
          </a:xfrm>
          <a:prstGeom prst="rect">
            <a:avLst/>
          </a:prstGeom>
        </p:spPr>
      </p:pic>
      <p:pic>
        <p:nvPicPr>
          <p:cNvPr id="5" name="Picture 4" descr="Text&#10;&#10;Description automatically generated">
            <a:extLst>
              <a:ext uri="{FF2B5EF4-FFF2-40B4-BE49-F238E27FC236}">
                <a16:creationId xmlns:a16="http://schemas.microsoft.com/office/drawing/2014/main" id="{B20160E1-0868-C6B6-7AAC-08AA279354F6}"/>
              </a:ext>
            </a:extLst>
          </p:cNvPr>
          <p:cNvPicPr>
            <a:picLocks noChangeAspect="1"/>
          </p:cNvPicPr>
          <p:nvPr/>
        </p:nvPicPr>
        <p:blipFill>
          <a:blip r:embed="rId3"/>
          <a:stretch>
            <a:fillRect/>
          </a:stretch>
        </p:blipFill>
        <p:spPr>
          <a:xfrm>
            <a:off x="73140" y="3204"/>
            <a:ext cx="3720654" cy="1167904"/>
          </a:xfrm>
          <a:prstGeom prst="rect">
            <a:avLst/>
          </a:prstGeom>
        </p:spPr>
      </p:pic>
      <p:pic>
        <p:nvPicPr>
          <p:cNvPr id="7" name="Image 2">
            <a:extLst>
              <a:ext uri="{FF2B5EF4-FFF2-40B4-BE49-F238E27FC236}">
                <a16:creationId xmlns:a16="http://schemas.microsoft.com/office/drawing/2014/main" id="{3C870397-B49F-10EF-7BE7-D89B65D37F65}"/>
              </a:ext>
            </a:extLst>
          </p:cNvPr>
          <p:cNvPicPr>
            <a:picLocks noChangeAspect="1"/>
          </p:cNvPicPr>
          <p:nvPr/>
        </p:nvPicPr>
        <p:blipFill rotWithShape="1">
          <a:blip r:embed="rId4"/>
          <a:srcRect r="44762"/>
          <a:stretch/>
        </p:blipFill>
        <p:spPr>
          <a:xfrm>
            <a:off x="4903337" y="4491"/>
            <a:ext cx="3587015" cy="1319903"/>
          </a:xfrm>
          <a:prstGeom prst="rect">
            <a:avLst/>
          </a:prstGeom>
        </p:spPr>
      </p:pic>
      <p:pic>
        <p:nvPicPr>
          <p:cNvPr id="11" name="Image 6" descr="A picture containing graphical user interface&#10;&#10;Description automatically generated">
            <a:extLst>
              <a:ext uri="{FF2B5EF4-FFF2-40B4-BE49-F238E27FC236}">
                <a16:creationId xmlns:a16="http://schemas.microsoft.com/office/drawing/2014/main" id="{AC363745-72F4-A370-60BF-251497760BCC}"/>
              </a:ext>
            </a:extLst>
          </p:cNvPr>
          <p:cNvPicPr>
            <a:picLocks noChangeAspect="1"/>
          </p:cNvPicPr>
          <p:nvPr/>
        </p:nvPicPr>
        <p:blipFill rotWithShape="1">
          <a:blip r:embed="rId4"/>
          <a:srcRect l="57197"/>
          <a:stretch/>
        </p:blipFill>
        <p:spPr>
          <a:xfrm>
            <a:off x="9538215" y="92239"/>
            <a:ext cx="2628938" cy="1238877"/>
          </a:xfrm>
          <a:prstGeom prst="rect">
            <a:avLst/>
          </a:prstGeom>
        </p:spPr>
      </p:pic>
      <p:sp>
        <p:nvSpPr>
          <p:cNvPr id="13" name="object 2">
            <a:extLst>
              <a:ext uri="{FF2B5EF4-FFF2-40B4-BE49-F238E27FC236}">
                <a16:creationId xmlns:a16="http://schemas.microsoft.com/office/drawing/2014/main" id="{AD865FB8-25B9-9A1F-5645-DB3585D434B3}"/>
              </a:ext>
            </a:extLst>
          </p:cNvPr>
          <p:cNvSpPr txBox="1">
            <a:spLocks/>
          </p:cNvSpPr>
          <p:nvPr/>
        </p:nvSpPr>
        <p:spPr>
          <a:xfrm>
            <a:off x="-15445" y="2895957"/>
            <a:ext cx="12191144" cy="1223196"/>
          </a:xfrm>
          <a:prstGeom prst="rect">
            <a:avLst/>
          </a:prstGeom>
        </p:spPr>
        <p:txBody>
          <a:bodyPr vert="horz" wrap="square" lIns="0" tIns="8231" rIns="0" bIns="0" rtlCol="0" anchor="t">
            <a:spAutoFit/>
          </a:bodyPr>
          <a:lstStyle>
            <a:lvl1pPr>
              <a:defRPr>
                <a:latin typeface="+mj-lt"/>
                <a:ea typeface="+mj-ea"/>
                <a:cs typeface="+mj-cs"/>
              </a:defRPr>
            </a:lvl1pPr>
          </a:lstStyle>
          <a:p>
            <a:pPr marL="7316" algn="ctr" defTabSz="554500">
              <a:lnSpc>
                <a:spcPts val="4972"/>
              </a:lnSpc>
              <a:spcBef>
                <a:spcPts val="65"/>
              </a:spcBef>
            </a:pPr>
            <a:r>
              <a:rPr lang="en-GB" sz="2668" b="1" i="1" kern="0" spc="-94" dirty="0" err="1">
                <a:latin typeface="Titillium"/>
              </a:rPr>
              <a:t>Workwize</a:t>
            </a:r>
            <a:endParaRPr lang="en-GB" sz="2668" b="1" kern="0" spc="-94" dirty="0">
              <a:ea typeface="+mj-lt"/>
              <a:cs typeface="+mj-lt"/>
            </a:endParaRPr>
          </a:p>
          <a:p>
            <a:pPr marL="7316" algn="ctr" defTabSz="554500">
              <a:lnSpc>
                <a:spcPts val="4972"/>
              </a:lnSpc>
              <a:spcBef>
                <a:spcPts val="65"/>
              </a:spcBef>
            </a:pPr>
            <a:r>
              <a:rPr lang="en-GB" sz="2426" b="1" kern="0" spc="-94" dirty="0">
                <a:latin typeface="Titillium"/>
                <a:cs typeface="Titillium"/>
              </a:rPr>
              <a:t>EIT Digital</a:t>
            </a:r>
            <a:endParaRPr lang="en-GB" sz="2426" b="1" kern="0" spc="-94" dirty="0">
              <a:latin typeface="Titillium" pitchFamily="2" charset="77"/>
              <a:cs typeface="Titillium"/>
            </a:endParaRPr>
          </a:p>
        </p:txBody>
      </p:sp>
    </p:spTree>
    <p:extLst>
      <p:ext uri="{BB962C8B-B14F-4D97-AF65-F5344CB8AC3E}">
        <p14:creationId xmlns:p14="http://schemas.microsoft.com/office/powerpoint/2010/main" val="1532651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666E1BEA-9C97-F2B1-D84B-BADA20E1934A}"/>
              </a:ext>
            </a:extLst>
          </p:cNvPr>
          <p:cNvPicPr>
            <a:picLocks noChangeAspect="1"/>
          </p:cNvPicPr>
          <p:nvPr/>
        </p:nvPicPr>
        <p:blipFill rotWithShape="1">
          <a:blip r:embed="rId2">
            <a:extLst>
              <a:ext uri="{28A0092B-C50C-407E-A947-70E740481C1C}">
                <a14:useLocalDpi xmlns:a14="http://schemas.microsoft.com/office/drawing/2010/main" val="0"/>
              </a:ext>
            </a:extLst>
          </a:blip>
          <a:srcRect t="6739" b="17166"/>
          <a:stretch/>
        </p:blipFill>
        <p:spPr>
          <a:xfrm>
            <a:off x="428" y="1319693"/>
            <a:ext cx="12191144" cy="5212235"/>
          </a:xfrm>
          <a:prstGeom prst="rect">
            <a:avLst/>
          </a:prstGeom>
        </p:spPr>
      </p:pic>
      <p:pic>
        <p:nvPicPr>
          <p:cNvPr id="6" name="Picture 5" descr="Text&#10;&#10;Description automatically generated">
            <a:extLst>
              <a:ext uri="{FF2B5EF4-FFF2-40B4-BE49-F238E27FC236}">
                <a16:creationId xmlns:a16="http://schemas.microsoft.com/office/drawing/2014/main" id="{E4F7CD74-BADC-D609-EA99-A827138F992F}"/>
              </a:ext>
            </a:extLst>
          </p:cNvPr>
          <p:cNvPicPr>
            <a:picLocks noChangeAspect="1"/>
          </p:cNvPicPr>
          <p:nvPr/>
        </p:nvPicPr>
        <p:blipFill>
          <a:blip r:embed="rId3"/>
          <a:stretch>
            <a:fillRect/>
          </a:stretch>
        </p:blipFill>
        <p:spPr>
          <a:xfrm>
            <a:off x="73140" y="3204"/>
            <a:ext cx="3720654" cy="1167904"/>
          </a:xfrm>
          <a:prstGeom prst="rect">
            <a:avLst/>
          </a:prstGeom>
        </p:spPr>
      </p:pic>
      <p:pic>
        <p:nvPicPr>
          <p:cNvPr id="8" name="Image 2">
            <a:extLst>
              <a:ext uri="{FF2B5EF4-FFF2-40B4-BE49-F238E27FC236}">
                <a16:creationId xmlns:a16="http://schemas.microsoft.com/office/drawing/2014/main" id="{94B6F2E3-F56F-5CFF-B94E-9BD53B375972}"/>
              </a:ext>
            </a:extLst>
          </p:cNvPr>
          <p:cNvPicPr>
            <a:picLocks noChangeAspect="1"/>
          </p:cNvPicPr>
          <p:nvPr/>
        </p:nvPicPr>
        <p:blipFill rotWithShape="1">
          <a:blip r:embed="rId4"/>
          <a:srcRect r="44762"/>
          <a:stretch/>
        </p:blipFill>
        <p:spPr>
          <a:xfrm>
            <a:off x="4903337" y="4491"/>
            <a:ext cx="3587015" cy="1319903"/>
          </a:xfrm>
          <a:prstGeom prst="rect">
            <a:avLst/>
          </a:prstGeom>
        </p:spPr>
      </p:pic>
      <p:pic>
        <p:nvPicPr>
          <p:cNvPr id="10" name="Image 6" descr="A picture containing graphical user interface&#10;&#10;Description automatically generated">
            <a:extLst>
              <a:ext uri="{FF2B5EF4-FFF2-40B4-BE49-F238E27FC236}">
                <a16:creationId xmlns:a16="http://schemas.microsoft.com/office/drawing/2014/main" id="{9E199566-4EEC-90DD-683D-0801683BBF11}"/>
              </a:ext>
            </a:extLst>
          </p:cNvPr>
          <p:cNvPicPr>
            <a:picLocks noChangeAspect="1"/>
          </p:cNvPicPr>
          <p:nvPr/>
        </p:nvPicPr>
        <p:blipFill rotWithShape="1">
          <a:blip r:embed="rId4"/>
          <a:srcRect l="57197"/>
          <a:stretch/>
        </p:blipFill>
        <p:spPr>
          <a:xfrm>
            <a:off x="9538215" y="92239"/>
            <a:ext cx="2628938" cy="1238877"/>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33E0FD09-3F66-B9D9-DC21-429EB27DB029}"/>
              </a:ext>
            </a:extLst>
          </p:cNvPr>
          <p:cNvPicPr>
            <a:picLocks noChangeAspect="1"/>
          </p:cNvPicPr>
          <p:nvPr/>
        </p:nvPicPr>
        <p:blipFill rotWithShape="1">
          <a:blip r:embed="rId2">
            <a:extLst>
              <a:ext uri="{28A0092B-C50C-407E-A947-70E740481C1C}">
                <a14:useLocalDpi xmlns:a14="http://schemas.microsoft.com/office/drawing/2010/main" val="0"/>
              </a:ext>
            </a:extLst>
          </a:blip>
          <a:srcRect l="200" t="84068" r="-200" b="190"/>
          <a:stretch/>
        </p:blipFill>
        <p:spPr>
          <a:xfrm>
            <a:off x="428" y="5766727"/>
            <a:ext cx="12191144" cy="1078239"/>
          </a:xfrm>
          <a:prstGeom prst="rect">
            <a:avLst/>
          </a:prstGeom>
        </p:spPr>
      </p:pic>
      <p:sp>
        <p:nvSpPr>
          <p:cNvPr id="4" name="Rectangle 3">
            <a:extLst>
              <a:ext uri="{FF2B5EF4-FFF2-40B4-BE49-F238E27FC236}">
                <a16:creationId xmlns:a16="http://schemas.microsoft.com/office/drawing/2014/main" id="{FE10DC19-7F05-3C9A-925A-96D2D7B29306}"/>
              </a:ext>
            </a:extLst>
          </p:cNvPr>
          <p:cNvSpPr/>
          <p:nvPr/>
        </p:nvSpPr>
        <p:spPr>
          <a:xfrm>
            <a:off x="9936942" y="1171108"/>
            <a:ext cx="2140343" cy="647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92" dirty="0"/>
          </a:p>
        </p:txBody>
      </p:sp>
    </p:spTree>
    <p:extLst>
      <p:ext uri="{BB962C8B-B14F-4D97-AF65-F5344CB8AC3E}">
        <p14:creationId xmlns:p14="http://schemas.microsoft.com/office/powerpoint/2010/main" val="3159160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E95BF8F2-4ABD-6E0C-9880-86AC387247E1}"/>
              </a:ext>
            </a:extLst>
          </p:cNvPr>
          <p:cNvPicPr>
            <a:picLocks noChangeAspect="1"/>
          </p:cNvPicPr>
          <p:nvPr/>
        </p:nvPicPr>
        <p:blipFill rotWithShape="1">
          <a:blip r:embed="rId2">
            <a:extLst>
              <a:ext uri="{28A0092B-C50C-407E-A947-70E740481C1C}">
                <a14:useLocalDpi xmlns:a14="http://schemas.microsoft.com/office/drawing/2010/main" val="0"/>
              </a:ext>
            </a:extLst>
          </a:blip>
          <a:srcRect t="8409" b="13934"/>
          <a:stretch/>
        </p:blipFill>
        <p:spPr>
          <a:xfrm>
            <a:off x="8150" y="1115830"/>
            <a:ext cx="12175700" cy="5325727"/>
          </a:xfrm>
          <a:prstGeom prst="rect">
            <a:avLst/>
          </a:prstGeom>
        </p:spPr>
      </p:pic>
      <p:pic>
        <p:nvPicPr>
          <p:cNvPr id="6" name="Picture 5" descr="Text&#10;&#10;Description automatically generated">
            <a:extLst>
              <a:ext uri="{FF2B5EF4-FFF2-40B4-BE49-F238E27FC236}">
                <a16:creationId xmlns:a16="http://schemas.microsoft.com/office/drawing/2014/main" id="{E4F7CD74-BADC-D609-EA99-A827138F992F}"/>
              </a:ext>
            </a:extLst>
          </p:cNvPr>
          <p:cNvPicPr>
            <a:picLocks noChangeAspect="1"/>
          </p:cNvPicPr>
          <p:nvPr/>
        </p:nvPicPr>
        <p:blipFill>
          <a:blip r:embed="rId3"/>
          <a:stretch>
            <a:fillRect/>
          </a:stretch>
        </p:blipFill>
        <p:spPr>
          <a:xfrm>
            <a:off x="73140" y="3204"/>
            <a:ext cx="3720654" cy="1167904"/>
          </a:xfrm>
          <a:prstGeom prst="rect">
            <a:avLst/>
          </a:prstGeom>
        </p:spPr>
      </p:pic>
      <p:pic>
        <p:nvPicPr>
          <p:cNvPr id="8" name="Image 2">
            <a:extLst>
              <a:ext uri="{FF2B5EF4-FFF2-40B4-BE49-F238E27FC236}">
                <a16:creationId xmlns:a16="http://schemas.microsoft.com/office/drawing/2014/main" id="{94B6F2E3-F56F-5CFF-B94E-9BD53B375972}"/>
              </a:ext>
            </a:extLst>
          </p:cNvPr>
          <p:cNvPicPr>
            <a:picLocks noChangeAspect="1"/>
          </p:cNvPicPr>
          <p:nvPr/>
        </p:nvPicPr>
        <p:blipFill rotWithShape="1">
          <a:blip r:embed="rId4"/>
          <a:srcRect r="44762"/>
          <a:stretch/>
        </p:blipFill>
        <p:spPr>
          <a:xfrm>
            <a:off x="4903337" y="4491"/>
            <a:ext cx="3587015" cy="1319903"/>
          </a:xfrm>
          <a:prstGeom prst="rect">
            <a:avLst/>
          </a:prstGeom>
        </p:spPr>
      </p:pic>
      <p:pic>
        <p:nvPicPr>
          <p:cNvPr id="10" name="Image 6" descr="A picture containing graphical user interface&#10;&#10;Description automatically generated">
            <a:extLst>
              <a:ext uri="{FF2B5EF4-FFF2-40B4-BE49-F238E27FC236}">
                <a16:creationId xmlns:a16="http://schemas.microsoft.com/office/drawing/2014/main" id="{9E199566-4EEC-90DD-683D-0801683BBF11}"/>
              </a:ext>
            </a:extLst>
          </p:cNvPr>
          <p:cNvPicPr>
            <a:picLocks noChangeAspect="1"/>
          </p:cNvPicPr>
          <p:nvPr/>
        </p:nvPicPr>
        <p:blipFill rotWithShape="1">
          <a:blip r:embed="rId4"/>
          <a:srcRect l="57197"/>
          <a:stretch/>
        </p:blipFill>
        <p:spPr>
          <a:xfrm>
            <a:off x="9538215" y="92239"/>
            <a:ext cx="2628938" cy="1238877"/>
          </a:xfrm>
          <a:prstGeom prst="rect">
            <a:avLst/>
          </a:prstGeom>
        </p:spPr>
      </p:pic>
      <p:sp>
        <p:nvSpPr>
          <p:cNvPr id="13" name="Rectangle 12">
            <a:extLst>
              <a:ext uri="{FF2B5EF4-FFF2-40B4-BE49-F238E27FC236}">
                <a16:creationId xmlns:a16="http://schemas.microsoft.com/office/drawing/2014/main" id="{7CCFD501-58A8-AE1E-1CDA-77DEBBD29360}"/>
              </a:ext>
            </a:extLst>
          </p:cNvPr>
          <p:cNvSpPr/>
          <p:nvPr/>
        </p:nvSpPr>
        <p:spPr>
          <a:xfrm>
            <a:off x="9936942" y="1171108"/>
            <a:ext cx="2140343" cy="647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92" dirty="0"/>
          </a:p>
        </p:txBody>
      </p:sp>
      <p:pic>
        <p:nvPicPr>
          <p:cNvPr id="14" name="Picture 13" descr="Graphical user interface, website&#10;&#10;Description automatically generated">
            <a:extLst>
              <a:ext uri="{FF2B5EF4-FFF2-40B4-BE49-F238E27FC236}">
                <a16:creationId xmlns:a16="http://schemas.microsoft.com/office/drawing/2014/main" id="{E20E1970-2D10-F997-E2CF-EBBD8A73B8E8}"/>
              </a:ext>
            </a:extLst>
          </p:cNvPr>
          <p:cNvPicPr>
            <a:picLocks noChangeAspect="1"/>
          </p:cNvPicPr>
          <p:nvPr/>
        </p:nvPicPr>
        <p:blipFill rotWithShape="1">
          <a:blip r:embed="rId2">
            <a:extLst>
              <a:ext uri="{28A0092B-C50C-407E-A947-70E740481C1C}">
                <a14:useLocalDpi xmlns:a14="http://schemas.microsoft.com/office/drawing/2010/main" val="0"/>
              </a:ext>
            </a:extLst>
          </a:blip>
          <a:srcRect l="1484" t="95238" r="88826" b="1837"/>
          <a:stretch/>
        </p:blipFill>
        <p:spPr>
          <a:xfrm>
            <a:off x="90733" y="6583451"/>
            <a:ext cx="1179772" cy="200561"/>
          </a:xfrm>
          <a:prstGeom prst="rect">
            <a:avLst/>
          </a:prstGeom>
        </p:spPr>
      </p:pic>
    </p:spTree>
    <p:extLst>
      <p:ext uri="{BB962C8B-B14F-4D97-AF65-F5344CB8AC3E}">
        <p14:creationId xmlns:p14="http://schemas.microsoft.com/office/powerpoint/2010/main" val="2220658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eams&#10;&#10;Description automatically generated">
            <a:extLst>
              <a:ext uri="{FF2B5EF4-FFF2-40B4-BE49-F238E27FC236}">
                <a16:creationId xmlns:a16="http://schemas.microsoft.com/office/drawing/2014/main" id="{5947BE20-3559-B835-7705-4EF1E38CFDB3}"/>
              </a:ext>
            </a:extLst>
          </p:cNvPr>
          <p:cNvPicPr>
            <a:picLocks noChangeAspect="1"/>
          </p:cNvPicPr>
          <p:nvPr/>
        </p:nvPicPr>
        <p:blipFill rotWithShape="1">
          <a:blip r:embed="rId2">
            <a:extLst>
              <a:ext uri="{28A0092B-C50C-407E-A947-70E740481C1C}">
                <a14:useLocalDpi xmlns:a14="http://schemas.microsoft.com/office/drawing/2010/main" val="0"/>
              </a:ext>
            </a:extLst>
          </a:blip>
          <a:srcRect t="8774" b="9258"/>
          <a:stretch/>
        </p:blipFill>
        <p:spPr>
          <a:xfrm>
            <a:off x="-2824" y="1144379"/>
            <a:ext cx="12174052" cy="5621382"/>
          </a:xfrm>
          <a:prstGeom prst="rect">
            <a:avLst/>
          </a:prstGeom>
        </p:spPr>
      </p:pic>
      <p:pic>
        <p:nvPicPr>
          <p:cNvPr id="6" name="Picture 5" descr="Text&#10;&#10;Description automatically generated">
            <a:extLst>
              <a:ext uri="{FF2B5EF4-FFF2-40B4-BE49-F238E27FC236}">
                <a16:creationId xmlns:a16="http://schemas.microsoft.com/office/drawing/2014/main" id="{E4F7CD74-BADC-D609-EA99-A827138F992F}"/>
              </a:ext>
            </a:extLst>
          </p:cNvPr>
          <p:cNvPicPr>
            <a:picLocks noChangeAspect="1"/>
          </p:cNvPicPr>
          <p:nvPr/>
        </p:nvPicPr>
        <p:blipFill>
          <a:blip r:embed="rId3"/>
          <a:stretch>
            <a:fillRect/>
          </a:stretch>
        </p:blipFill>
        <p:spPr>
          <a:xfrm>
            <a:off x="73140" y="3204"/>
            <a:ext cx="3720654" cy="1167904"/>
          </a:xfrm>
          <a:prstGeom prst="rect">
            <a:avLst/>
          </a:prstGeom>
        </p:spPr>
      </p:pic>
      <p:pic>
        <p:nvPicPr>
          <p:cNvPr id="8" name="Image 2">
            <a:extLst>
              <a:ext uri="{FF2B5EF4-FFF2-40B4-BE49-F238E27FC236}">
                <a16:creationId xmlns:a16="http://schemas.microsoft.com/office/drawing/2014/main" id="{94B6F2E3-F56F-5CFF-B94E-9BD53B375972}"/>
              </a:ext>
            </a:extLst>
          </p:cNvPr>
          <p:cNvPicPr>
            <a:picLocks noChangeAspect="1"/>
          </p:cNvPicPr>
          <p:nvPr/>
        </p:nvPicPr>
        <p:blipFill rotWithShape="1">
          <a:blip r:embed="rId4"/>
          <a:srcRect r="44762"/>
          <a:stretch/>
        </p:blipFill>
        <p:spPr>
          <a:xfrm>
            <a:off x="4903337" y="4491"/>
            <a:ext cx="3587015" cy="1319903"/>
          </a:xfrm>
          <a:prstGeom prst="rect">
            <a:avLst/>
          </a:prstGeom>
        </p:spPr>
      </p:pic>
      <p:pic>
        <p:nvPicPr>
          <p:cNvPr id="10" name="Image 6" descr="A picture containing graphical user interface&#10;&#10;Description automatically generated">
            <a:extLst>
              <a:ext uri="{FF2B5EF4-FFF2-40B4-BE49-F238E27FC236}">
                <a16:creationId xmlns:a16="http://schemas.microsoft.com/office/drawing/2014/main" id="{9E199566-4EEC-90DD-683D-0801683BBF11}"/>
              </a:ext>
            </a:extLst>
          </p:cNvPr>
          <p:cNvPicPr>
            <a:picLocks noChangeAspect="1"/>
          </p:cNvPicPr>
          <p:nvPr/>
        </p:nvPicPr>
        <p:blipFill rotWithShape="1">
          <a:blip r:embed="rId4"/>
          <a:srcRect l="57197"/>
          <a:stretch/>
        </p:blipFill>
        <p:spPr>
          <a:xfrm>
            <a:off x="9538215" y="92239"/>
            <a:ext cx="2628938" cy="1238877"/>
          </a:xfrm>
          <a:prstGeom prst="rect">
            <a:avLst/>
          </a:prstGeom>
        </p:spPr>
      </p:pic>
      <p:sp>
        <p:nvSpPr>
          <p:cNvPr id="7" name="Rectangle 6">
            <a:extLst>
              <a:ext uri="{FF2B5EF4-FFF2-40B4-BE49-F238E27FC236}">
                <a16:creationId xmlns:a16="http://schemas.microsoft.com/office/drawing/2014/main" id="{CB9BDF9E-DA90-FF39-E4BA-D5683C8FC8DF}"/>
              </a:ext>
            </a:extLst>
          </p:cNvPr>
          <p:cNvSpPr/>
          <p:nvPr/>
        </p:nvSpPr>
        <p:spPr>
          <a:xfrm>
            <a:off x="9936942" y="1171108"/>
            <a:ext cx="2140343" cy="647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092" dirty="0"/>
          </a:p>
        </p:txBody>
      </p:sp>
      <p:pic>
        <p:nvPicPr>
          <p:cNvPr id="9" name="Picture 8" descr="Graphical user interface, website&#10;&#10;Description automatically generated">
            <a:extLst>
              <a:ext uri="{FF2B5EF4-FFF2-40B4-BE49-F238E27FC236}">
                <a16:creationId xmlns:a16="http://schemas.microsoft.com/office/drawing/2014/main" id="{65EE66F6-778E-18ED-84A7-B9E0696D1924}"/>
              </a:ext>
            </a:extLst>
          </p:cNvPr>
          <p:cNvPicPr>
            <a:picLocks noChangeAspect="1"/>
          </p:cNvPicPr>
          <p:nvPr/>
        </p:nvPicPr>
        <p:blipFill rotWithShape="1">
          <a:blip r:embed="rId5">
            <a:extLst>
              <a:ext uri="{28A0092B-C50C-407E-A947-70E740481C1C}">
                <a14:useLocalDpi xmlns:a14="http://schemas.microsoft.com/office/drawing/2010/main" val="0"/>
              </a:ext>
            </a:extLst>
          </a:blip>
          <a:srcRect l="1484" t="95238" r="88826" b="1837"/>
          <a:stretch/>
        </p:blipFill>
        <p:spPr>
          <a:xfrm>
            <a:off x="73140" y="6565201"/>
            <a:ext cx="1179772" cy="200561"/>
          </a:xfrm>
          <a:prstGeom prst="rect">
            <a:avLst/>
          </a:prstGeom>
        </p:spPr>
      </p:pic>
    </p:spTree>
    <p:extLst>
      <p:ext uri="{BB962C8B-B14F-4D97-AF65-F5344CB8AC3E}">
        <p14:creationId xmlns:p14="http://schemas.microsoft.com/office/powerpoint/2010/main" val="1132178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0"/>
          <p:cNvSpPr/>
          <p:nvPr/>
        </p:nvSpPr>
        <p:spPr>
          <a:xfrm>
            <a:off x="1952" y="0"/>
            <a:ext cx="12188096" cy="6858000"/>
          </a:xfrm>
          <a:prstGeom prst="rect">
            <a:avLst/>
          </a:prstGeom>
          <a:noFill/>
          <a:ln>
            <a:noFill/>
          </a:ln>
        </p:spPr>
        <p:txBody>
          <a:bodyPr spcFirstLastPara="1" wrap="square" lIns="55440" tIns="27713" rIns="55440" bIns="27713" anchor="ctr" anchorCtr="0">
            <a:noAutofit/>
          </a:bodyPr>
          <a:lstStyle/>
          <a:p>
            <a:pPr algn="ctr"/>
            <a:endParaRPr sz="1092">
              <a:solidFill>
                <a:schemeClr val="lt1"/>
              </a:solidFill>
              <a:latin typeface="Calibri"/>
              <a:ea typeface="Calibri"/>
              <a:cs typeface="Calibri"/>
              <a:sym typeface="Calibri"/>
            </a:endParaRPr>
          </a:p>
        </p:txBody>
      </p:sp>
      <p:pic>
        <p:nvPicPr>
          <p:cNvPr id="71" name="Google Shape;71;p10" descr="Background pattern&#10;&#10;Description automatically generated"/>
          <p:cNvPicPr preferRelativeResize="0"/>
          <p:nvPr/>
        </p:nvPicPr>
        <p:blipFill rotWithShape="1">
          <a:blip r:embed="rId3">
            <a:alphaModFix/>
          </a:blip>
          <a:srcRect l="1583" r="9517"/>
          <a:stretch/>
        </p:blipFill>
        <p:spPr>
          <a:xfrm>
            <a:off x="440" y="1282"/>
            <a:ext cx="12191132" cy="6856718"/>
          </a:xfrm>
          <a:prstGeom prst="rect">
            <a:avLst/>
          </a:prstGeom>
          <a:noFill/>
          <a:ln>
            <a:noFill/>
          </a:ln>
        </p:spPr>
      </p:pic>
      <p:pic>
        <p:nvPicPr>
          <p:cNvPr id="72" name="Google Shape;72;p10" descr="Text&#10;&#10;Description automatically generated"/>
          <p:cNvPicPr preferRelativeResize="0"/>
          <p:nvPr/>
        </p:nvPicPr>
        <p:blipFill rotWithShape="1">
          <a:blip r:embed="rId4">
            <a:alphaModFix/>
          </a:blip>
          <a:srcRect/>
          <a:stretch/>
        </p:blipFill>
        <p:spPr>
          <a:xfrm>
            <a:off x="73140" y="3204"/>
            <a:ext cx="3720654" cy="1167904"/>
          </a:xfrm>
          <a:prstGeom prst="rect">
            <a:avLst/>
          </a:prstGeom>
          <a:noFill/>
          <a:ln>
            <a:noFill/>
          </a:ln>
        </p:spPr>
      </p:pic>
      <p:pic>
        <p:nvPicPr>
          <p:cNvPr id="73" name="Google Shape;73;p10"/>
          <p:cNvPicPr preferRelativeResize="0"/>
          <p:nvPr/>
        </p:nvPicPr>
        <p:blipFill rotWithShape="1">
          <a:blip r:embed="rId5">
            <a:alphaModFix/>
          </a:blip>
          <a:srcRect r="44762"/>
          <a:stretch/>
        </p:blipFill>
        <p:spPr>
          <a:xfrm>
            <a:off x="4903337" y="4491"/>
            <a:ext cx="3587015" cy="1319903"/>
          </a:xfrm>
          <a:prstGeom prst="rect">
            <a:avLst/>
          </a:prstGeom>
          <a:noFill/>
          <a:ln>
            <a:noFill/>
          </a:ln>
        </p:spPr>
      </p:pic>
      <p:pic>
        <p:nvPicPr>
          <p:cNvPr id="74" name="Google Shape;74;p10" descr="A picture containing graphical user interface&#10;&#10;Description automatically generated"/>
          <p:cNvPicPr preferRelativeResize="0"/>
          <p:nvPr/>
        </p:nvPicPr>
        <p:blipFill rotWithShape="1">
          <a:blip r:embed="rId5">
            <a:alphaModFix/>
          </a:blip>
          <a:srcRect l="57196"/>
          <a:stretch/>
        </p:blipFill>
        <p:spPr>
          <a:xfrm>
            <a:off x="9538215" y="92239"/>
            <a:ext cx="2628938" cy="1238877"/>
          </a:xfrm>
          <a:prstGeom prst="rect">
            <a:avLst/>
          </a:prstGeom>
          <a:noFill/>
          <a:ln>
            <a:noFill/>
          </a:ln>
        </p:spPr>
      </p:pic>
      <p:sp>
        <p:nvSpPr>
          <p:cNvPr id="75" name="Google Shape;75;p10"/>
          <p:cNvSpPr txBox="1"/>
          <p:nvPr/>
        </p:nvSpPr>
        <p:spPr>
          <a:xfrm>
            <a:off x="-15445" y="2895957"/>
            <a:ext cx="12191205" cy="1550066"/>
          </a:xfrm>
          <a:prstGeom prst="rect">
            <a:avLst/>
          </a:prstGeom>
          <a:noFill/>
          <a:ln>
            <a:noFill/>
          </a:ln>
        </p:spPr>
        <p:txBody>
          <a:bodyPr spcFirstLastPara="1" wrap="square" lIns="0" tIns="8217" rIns="0" bIns="0" anchor="t" anchorCtr="0">
            <a:spAutoFit/>
          </a:bodyPr>
          <a:lstStyle/>
          <a:p>
            <a:pPr marL="7316" algn="ctr">
              <a:lnSpc>
                <a:spcPct val="186363"/>
              </a:lnSpc>
            </a:pPr>
            <a:r>
              <a:rPr lang="en-GB" sz="2668" b="1" i="1">
                <a:solidFill>
                  <a:schemeClr val="dk1"/>
                </a:solidFill>
              </a:rPr>
              <a:t>ScrapBees</a:t>
            </a:r>
            <a:endParaRPr sz="2668" b="1">
              <a:solidFill>
                <a:schemeClr val="dk1"/>
              </a:solidFill>
              <a:latin typeface="Calibri"/>
              <a:ea typeface="Calibri"/>
              <a:cs typeface="Calibri"/>
              <a:sym typeface="Calibri"/>
            </a:endParaRPr>
          </a:p>
          <a:p>
            <a:pPr marL="7316" algn="ctr">
              <a:lnSpc>
                <a:spcPct val="205000"/>
              </a:lnSpc>
              <a:spcBef>
                <a:spcPts val="65"/>
              </a:spcBef>
            </a:pPr>
            <a:r>
              <a:rPr lang="en-GB" sz="2426" b="1">
                <a:solidFill>
                  <a:schemeClr val="dk1"/>
                </a:solidFill>
              </a:rPr>
              <a:t>EIT Manufacturing</a:t>
            </a:r>
            <a:endParaRPr sz="2426" b="1">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1"/>
          <p:cNvPicPr preferRelativeResize="0"/>
          <p:nvPr/>
        </p:nvPicPr>
        <p:blipFill rotWithShape="1">
          <a:blip r:embed="rId3">
            <a:alphaModFix amt="25000"/>
          </a:blip>
          <a:srcRect/>
          <a:stretch/>
        </p:blipFill>
        <p:spPr>
          <a:xfrm>
            <a:off x="428" y="0"/>
            <a:ext cx="12191999" cy="6858000"/>
          </a:xfrm>
          <a:prstGeom prst="rect">
            <a:avLst/>
          </a:prstGeom>
          <a:noFill/>
          <a:ln>
            <a:noFill/>
          </a:ln>
        </p:spPr>
      </p:pic>
      <p:pic>
        <p:nvPicPr>
          <p:cNvPr id="82" name="Google Shape;82;p11"/>
          <p:cNvPicPr preferRelativeResize="0"/>
          <p:nvPr/>
        </p:nvPicPr>
        <p:blipFill>
          <a:blip r:embed="rId4">
            <a:alphaModFix/>
          </a:blip>
          <a:stretch>
            <a:fillRect/>
          </a:stretch>
        </p:blipFill>
        <p:spPr>
          <a:xfrm>
            <a:off x="5487279" y="3831241"/>
            <a:ext cx="5875994" cy="2183754"/>
          </a:xfrm>
          <a:prstGeom prst="rect">
            <a:avLst/>
          </a:prstGeom>
          <a:noFill/>
          <a:ln>
            <a:noFill/>
          </a:ln>
        </p:spPr>
      </p:pic>
      <p:pic>
        <p:nvPicPr>
          <p:cNvPr id="83" name="Google Shape;83;p11"/>
          <p:cNvPicPr preferRelativeResize="0"/>
          <p:nvPr/>
        </p:nvPicPr>
        <p:blipFill rotWithShape="1">
          <a:blip r:embed="rId5">
            <a:alphaModFix/>
          </a:blip>
          <a:srcRect/>
          <a:stretch/>
        </p:blipFill>
        <p:spPr>
          <a:xfrm>
            <a:off x="1482350" y="352198"/>
            <a:ext cx="1412474" cy="794986"/>
          </a:xfrm>
          <a:prstGeom prst="rect">
            <a:avLst/>
          </a:prstGeom>
          <a:noFill/>
          <a:ln>
            <a:noFill/>
          </a:ln>
        </p:spPr>
      </p:pic>
      <p:sp>
        <p:nvSpPr>
          <p:cNvPr id="84" name="Google Shape;84;p11"/>
          <p:cNvSpPr txBox="1"/>
          <p:nvPr/>
        </p:nvSpPr>
        <p:spPr>
          <a:xfrm>
            <a:off x="3472162" y="712578"/>
            <a:ext cx="4588029" cy="489184"/>
          </a:xfrm>
          <a:prstGeom prst="rect">
            <a:avLst/>
          </a:prstGeom>
          <a:solidFill>
            <a:srgbClr val="FFFFFF"/>
          </a:solidFill>
          <a:ln>
            <a:noFill/>
          </a:ln>
        </p:spPr>
        <p:txBody>
          <a:bodyPr spcFirstLastPara="1" wrap="square" lIns="55440" tIns="55440" rIns="55440" bIns="55440" anchor="t" anchorCtr="0">
            <a:noAutofit/>
          </a:bodyPr>
          <a:lstStyle/>
          <a:p>
            <a:pPr algn="ctr">
              <a:lnSpc>
                <a:spcPct val="115000"/>
              </a:lnSpc>
            </a:pPr>
            <a:r>
              <a:rPr lang="en-GB" sz="2001" b="1">
                <a:solidFill>
                  <a:srgbClr val="1A1A1A"/>
                </a:solidFill>
                <a:latin typeface="Lato"/>
                <a:ea typeface="Lato"/>
                <a:cs typeface="Lato"/>
                <a:sym typeface="Lato"/>
              </a:rPr>
              <a:t>by accessing the untapped urban mines</a:t>
            </a:r>
            <a:endParaRPr sz="2001" b="1">
              <a:solidFill>
                <a:srgbClr val="1A1A1A"/>
              </a:solidFill>
              <a:latin typeface="Lato"/>
              <a:ea typeface="Lato"/>
              <a:cs typeface="Lato"/>
              <a:sym typeface="Lato"/>
            </a:endParaRPr>
          </a:p>
        </p:txBody>
      </p:sp>
      <p:sp>
        <p:nvSpPr>
          <p:cNvPr id="85" name="Google Shape;85;p11"/>
          <p:cNvSpPr txBox="1"/>
          <p:nvPr/>
        </p:nvSpPr>
        <p:spPr>
          <a:xfrm>
            <a:off x="3231013" y="304110"/>
            <a:ext cx="3007506" cy="489184"/>
          </a:xfrm>
          <a:prstGeom prst="rect">
            <a:avLst/>
          </a:prstGeom>
          <a:solidFill>
            <a:srgbClr val="1A1A1A"/>
          </a:solidFill>
          <a:ln>
            <a:noFill/>
          </a:ln>
        </p:spPr>
        <p:txBody>
          <a:bodyPr spcFirstLastPara="1" wrap="square" lIns="55440" tIns="55440" rIns="55440" bIns="55440" anchor="t" anchorCtr="0">
            <a:noAutofit/>
          </a:bodyPr>
          <a:lstStyle/>
          <a:p>
            <a:pPr algn="ctr">
              <a:lnSpc>
                <a:spcPct val="115000"/>
              </a:lnSpc>
            </a:pPr>
            <a:r>
              <a:rPr lang="en-GB" sz="2001" b="1">
                <a:solidFill>
                  <a:srgbClr val="DADE53"/>
                </a:solidFill>
                <a:latin typeface="Lato"/>
                <a:ea typeface="Lato"/>
                <a:cs typeface="Lato"/>
                <a:sym typeface="Lato"/>
              </a:rPr>
              <a:t>We transform society</a:t>
            </a:r>
            <a:endParaRPr sz="2001" b="1">
              <a:solidFill>
                <a:srgbClr val="DADE53"/>
              </a:solidFill>
              <a:latin typeface="Lato"/>
              <a:ea typeface="Lato"/>
              <a:cs typeface="Lato"/>
              <a:sym typeface="Lato"/>
            </a:endParaRPr>
          </a:p>
        </p:txBody>
      </p:sp>
      <p:sp>
        <p:nvSpPr>
          <p:cNvPr id="86" name="Google Shape;86;p11"/>
          <p:cNvSpPr txBox="1"/>
          <p:nvPr/>
        </p:nvSpPr>
        <p:spPr>
          <a:xfrm>
            <a:off x="793979" y="1337114"/>
            <a:ext cx="4505983" cy="2358778"/>
          </a:xfrm>
          <a:prstGeom prst="rect">
            <a:avLst/>
          </a:prstGeom>
          <a:solidFill>
            <a:srgbClr val="FFFFFF"/>
          </a:solidFill>
          <a:ln>
            <a:noFill/>
          </a:ln>
        </p:spPr>
        <p:txBody>
          <a:bodyPr spcFirstLastPara="1" wrap="square" lIns="55440" tIns="55440" rIns="55440" bIns="55440" anchor="t" anchorCtr="0">
            <a:noAutofit/>
          </a:bodyPr>
          <a:lstStyle/>
          <a:p>
            <a:r>
              <a:rPr lang="en-GB" sz="1334" b="1">
                <a:latin typeface="Lato"/>
                <a:ea typeface="Lato"/>
                <a:cs typeface="Lato"/>
                <a:sym typeface="Lato"/>
              </a:rPr>
              <a:t>      Where’s the core problem with scrap collection?</a:t>
            </a:r>
            <a:endParaRPr sz="1334" b="1">
              <a:latin typeface="Lato"/>
              <a:ea typeface="Lato"/>
              <a:cs typeface="Lato"/>
              <a:sym typeface="Lato"/>
            </a:endParaRPr>
          </a:p>
          <a:p>
            <a:endParaRPr sz="1334">
              <a:latin typeface="Lato"/>
              <a:ea typeface="Lato"/>
              <a:cs typeface="Lato"/>
              <a:sym typeface="Lato"/>
            </a:endParaRPr>
          </a:p>
          <a:p>
            <a:r>
              <a:rPr lang="en-GB" sz="1334">
                <a:latin typeface="Lato"/>
                <a:ea typeface="Lato"/>
                <a:cs typeface="Lato"/>
                <a:sym typeface="Lato"/>
              </a:rPr>
              <a:t>Producers of large amounts of scrap metal, such as large businesses, can profitably transport and sell their scrap to metal mills in volume.</a:t>
            </a:r>
            <a:endParaRPr sz="1334">
              <a:latin typeface="Lato"/>
              <a:ea typeface="Lato"/>
              <a:cs typeface="Lato"/>
              <a:sym typeface="Lato"/>
            </a:endParaRPr>
          </a:p>
          <a:p>
            <a:endParaRPr sz="1334">
              <a:latin typeface="Lato"/>
              <a:ea typeface="Lato"/>
              <a:cs typeface="Lato"/>
              <a:sym typeface="Lato"/>
            </a:endParaRPr>
          </a:p>
          <a:p>
            <a:r>
              <a:rPr lang="en-GB" sz="1334">
                <a:latin typeface="Lato"/>
                <a:ea typeface="Lato"/>
                <a:cs typeface="Lato"/>
                <a:sym typeface="Lato"/>
              </a:rPr>
              <a:t>But producers of small amounts of scrap metal, such as households, craftsmen and small businesses have no easy way to get rid of scrap, and once they do, this scrap is often not properly sorted and recycled, ending up in incinerators instead.</a:t>
            </a:r>
            <a:endParaRPr sz="1334">
              <a:latin typeface="Lato"/>
              <a:ea typeface="Lato"/>
              <a:cs typeface="Lato"/>
              <a:sym typeface="Lato"/>
            </a:endParaRPr>
          </a:p>
        </p:txBody>
      </p:sp>
      <p:sp>
        <p:nvSpPr>
          <p:cNvPr id="87" name="Google Shape;87;p11"/>
          <p:cNvSpPr txBox="1"/>
          <p:nvPr/>
        </p:nvSpPr>
        <p:spPr>
          <a:xfrm>
            <a:off x="793979" y="3813034"/>
            <a:ext cx="4505983" cy="2183771"/>
          </a:xfrm>
          <a:prstGeom prst="rect">
            <a:avLst/>
          </a:prstGeom>
          <a:solidFill>
            <a:srgbClr val="FFFFFF"/>
          </a:solidFill>
          <a:ln>
            <a:noFill/>
          </a:ln>
        </p:spPr>
        <p:txBody>
          <a:bodyPr spcFirstLastPara="1" wrap="square" lIns="55440" tIns="55440" rIns="55440" bIns="55440" anchor="t" anchorCtr="0">
            <a:noAutofit/>
          </a:bodyPr>
          <a:lstStyle/>
          <a:p>
            <a:r>
              <a:rPr lang="en-GB" sz="1334" b="1">
                <a:latin typeface="Lato"/>
                <a:ea typeface="Lato"/>
                <a:cs typeface="Lato"/>
                <a:sym typeface="Lato"/>
              </a:rPr>
              <a:t>      ScrapBees</a:t>
            </a:r>
            <a:r>
              <a:rPr lang="en-GB" sz="1334">
                <a:latin typeface="Lato"/>
                <a:ea typeface="Lato"/>
                <a:cs typeface="Lato"/>
                <a:sym typeface="Lato"/>
              </a:rPr>
              <a:t> is connecting untapped urban miners with metal producers. </a:t>
            </a:r>
            <a:br>
              <a:rPr lang="en-GB" sz="1334">
                <a:latin typeface="Lato"/>
                <a:ea typeface="Lato"/>
                <a:cs typeface="Lato"/>
                <a:sym typeface="Lato"/>
              </a:rPr>
            </a:br>
            <a:r>
              <a:rPr lang="en-GB" sz="1334">
                <a:latin typeface="Lato"/>
                <a:ea typeface="Lato"/>
                <a:cs typeface="Lato"/>
                <a:sym typeface="Lato"/>
              </a:rPr>
              <a:t>Instead of mixing metal scrap in containers we collect and sort metals at source, thereby maximizing the selling-price &amp; saving resources. We are digitally documenting all steps to increase transparency for sellers, buyers (Scrap Yards &amp; Steel Mils) and ourselves. Our tech-driven, on-demand pick-up service shortens the value chain and allows Steel Producers to source raw materials locally and display their Scope3 emissions.</a:t>
            </a:r>
            <a:endParaRPr sz="1334">
              <a:latin typeface="Lato"/>
              <a:ea typeface="Lato"/>
              <a:cs typeface="Lato"/>
              <a:sym typeface="Lato"/>
            </a:endParaRPr>
          </a:p>
          <a:p>
            <a:endParaRPr sz="1334">
              <a:latin typeface="Lato"/>
              <a:ea typeface="Lato"/>
              <a:cs typeface="Lato"/>
              <a:sym typeface="Lato"/>
            </a:endParaRPr>
          </a:p>
          <a:p>
            <a:endParaRPr sz="1334">
              <a:latin typeface="Lato"/>
              <a:ea typeface="Lato"/>
              <a:cs typeface="Lato"/>
              <a:sym typeface="Lato"/>
            </a:endParaRPr>
          </a:p>
        </p:txBody>
      </p:sp>
      <p:pic>
        <p:nvPicPr>
          <p:cNvPr id="88" name="Google Shape;88;p11"/>
          <p:cNvPicPr preferRelativeResize="0"/>
          <p:nvPr/>
        </p:nvPicPr>
        <p:blipFill>
          <a:blip r:embed="rId6">
            <a:alphaModFix/>
          </a:blip>
          <a:stretch>
            <a:fillRect/>
          </a:stretch>
        </p:blipFill>
        <p:spPr>
          <a:xfrm>
            <a:off x="5487280" y="1281492"/>
            <a:ext cx="5875994" cy="2414401"/>
          </a:xfrm>
          <a:prstGeom prst="rect">
            <a:avLst/>
          </a:prstGeom>
          <a:noFill/>
          <a:ln>
            <a:noFill/>
          </a:ln>
        </p:spPr>
      </p:pic>
      <p:sp>
        <p:nvSpPr>
          <p:cNvPr id="89" name="Google Shape;89;p11"/>
          <p:cNvSpPr txBox="1"/>
          <p:nvPr/>
        </p:nvSpPr>
        <p:spPr>
          <a:xfrm>
            <a:off x="793979" y="6107579"/>
            <a:ext cx="10569386" cy="820234"/>
          </a:xfrm>
          <a:prstGeom prst="rect">
            <a:avLst/>
          </a:prstGeom>
          <a:solidFill>
            <a:schemeClr val="lt1"/>
          </a:solidFill>
          <a:ln>
            <a:noFill/>
          </a:ln>
        </p:spPr>
        <p:txBody>
          <a:bodyPr spcFirstLastPara="1" wrap="square" lIns="55440" tIns="55440" rIns="55440" bIns="55440" anchor="t" anchorCtr="0">
            <a:spAutoFit/>
          </a:bodyPr>
          <a:lstStyle/>
          <a:p>
            <a:pPr>
              <a:lnSpc>
                <a:spcPct val="115000"/>
              </a:lnSpc>
            </a:pPr>
            <a:r>
              <a:rPr lang="en-GB" sz="1334" b="1">
                <a:solidFill>
                  <a:srgbClr val="B9BE26"/>
                </a:solidFill>
                <a:latin typeface="Lato"/>
                <a:ea typeface="Lato"/>
                <a:cs typeface="Lato"/>
                <a:sym typeface="Lato"/>
              </a:rPr>
              <a:t>TRACTION: 	</a:t>
            </a:r>
            <a:r>
              <a:rPr lang="en-GB" sz="1334" b="1">
                <a:solidFill>
                  <a:srgbClr val="595959"/>
                </a:solidFill>
                <a:latin typeface="Lato"/>
                <a:ea typeface="Lato"/>
                <a:cs typeface="Lato"/>
                <a:sym typeface="Lato"/>
              </a:rPr>
              <a:t>13</a:t>
            </a:r>
            <a:r>
              <a:rPr lang="en-GB" sz="1334">
                <a:solidFill>
                  <a:srgbClr val="595959"/>
                </a:solidFill>
                <a:latin typeface="Lato"/>
                <a:ea typeface="Lato"/>
                <a:cs typeface="Lato"/>
                <a:sym typeface="Lato"/>
              </a:rPr>
              <a:t> BeeVans (Rhein, Ruhr, Saxony) // </a:t>
            </a:r>
            <a:r>
              <a:rPr lang="en-GB" sz="1334" b="1">
                <a:solidFill>
                  <a:srgbClr val="595959"/>
                </a:solidFill>
                <a:latin typeface="Lato"/>
                <a:ea typeface="Lato"/>
                <a:cs typeface="Lato"/>
                <a:sym typeface="Lato"/>
              </a:rPr>
              <a:t>33</a:t>
            </a:r>
            <a:r>
              <a:rPr lang="en-GB" sz="1334">
                <a:solidFill>
                  <a:srgbClr val="595959"/>
                </a:solidFill>
                <a:latin typeface="Lato"/>
                <a:ea typeface="Lato"/>
                <a:cs typeface="Lato"/>
                <a:sym typeface="Lato"/>
              </a:rPr>
              <a:t> Jobs created // Proprietory Software solution in use // </a:t>
            </a:r>
            <a:r>
              <a:rPr lang="en-GB" sz="1334" b="1">
                <a:solidFill>
                  <a:srgbClr val="595959"/>
                </a:solidFill>
                <a:latin typeface="Lato"/>
                <a:ea typeface="Lato"/>
                <a:cs typeface="Lato"/>
                <a:sym typeface="Lato"/>
              </a:rPr>
              <a:t>4.600+</a:t>
            </a:r>
            <a:r>
              <a:rPr lang="en-GB" sz="1334">
                <a:solidFill>
                  <a:srgbClr val="595959"/>
                </a:solidFill>
                <a:latin typeface="Lato"/>
                <a:ea typeface="Lato"/>
                <a:cs typeface="Lato"/>
                <a:sym typeface="Lato"/>
              </a:rPr>
              <a:t> pickups completed  //     </a:t>
            </a:r>
            <a:br>
              <a:rPr lang="en-GB" sz="1334">
                <a:solidFill>
                  <a:srgbClr val="595959"/>
                </a:solidFill>
                <a:latin typeface="Lato"/>
                <a:ea typeface="Lato"/>
                <a:cs typeface="Lato"/>
                <a:sym typeface="Lato"/>
              </a:rPr>
            </a:br>
            <a:r>
              <a:rPr lang="en-GB" sz="1334">
                <a:solidFill>
                  <a:srgbClr val="595959"/>
                </a:solidFill>
                <a:latin typeface="Lato"/>
                <a:ea typeface="Lato"/>
                <a:cs typeface="Lato"/>
                <a:sym typeface="Lato"/>
              </a:rPr>
              <a:t>                         </a:t>
            </a:r>
            <a:r>
              <a:rPr lang="en-GB" sz="1334" b="1">
                <a:solidFill>
                  <a:srgbClr val="595959"/>
                </a:solidFill>
                <a:latin typeface="Lato"/>
                <a:ea typeface="Lato"/>
                <a:cs typeface="Lato"/>
                <a:sym typeface="Lato"/>
              </a:rPr>
              <a:t>1.000+</a:t>
            </a:r>
            <a:r>
              <a:rPr lang="en-GB" sz="1334">
                <a:solidFill>
                  <a:srgbClr val="595959"/>
                </a:solidFill>
                <a:latin typeface="Lato"/>
                <a:ea typeface="Lato"/>
                <a:cs typeface="Lato"/>
                <a:sym typeface="Lato"/>
              </a:rPr>
              <a:t> tons recycled material // </a:t>
            </a:r>
            <a:r>
              <a:rPr lang="en-GB" sz="1334" b="1">
                <a:solidFill>
                  <a:srgbClr val="595959"/>
                </a:solidFill>
                <a:latin typeface="Lato"/>
                <a:ea typeface="Lato"/>
                <a:cs typeface="Lato"/>
                <a:sym typeface="Lato"/>
              </a:rPr>
              <a:t>&gt;150</a:t>
            </a:r>
            <a:r>
              <a:rPr lang="en-GB" sz="1334">
                <a:solidFill>
                  <a:srgbClr val="595959"/>
                </a:solidFill>
                <a:latin typeface="Lato"/>
                <a:ea typeface="Lato"/>
                <a:cs typeface="Lato"/>
                <a:sym typeface="Lato"/>
              </a:rPr>
              <a:t> B2B customers</a:t>
            </a:r>
            <a:endParaRPr sz="1334">
              <a:solidFill>
                <a:srgbClr val="595959"/>
              </a:solidFill>
              <a:latin typeface="Lato"/>
              <a:ea typeface="Lato"/>
              <a:cs typeface="Lato"/>
              <a:sym typeface="Lato"/>
            </a:endParaRPr>
          </a:p>
        </p:txBody>
      </p:sp>
      <p:cxnSp>
        <p:nvCxnSpPr>
          <p:cNvPr id="90" name="Google Shape;90;p11"/>
          <p:cNvCxnSpPr/>
          <p:nvPr/>
        </p:nvCxnSpPr>
        <p:spPr>
          <a:xfrm>
            <a:off x="801484" y="3751881"/>
            <a:ext cx="10536276" cy="16373"/>
          </a:xfrm>
          <a:prstGeom prst="straightConnector1">
            <a:avLst/>
          </a:prstGeom>
          <a:noFill/>
          <a:ln w="76200" cap="flat" cmpd="sng">
            <a:solidFill>
              <a:schemeClr val="dk2"/>
            </a:solidFill>
            <a:prstDash val="solid"/>
            <a:round/>
            <a:headEnd type="none" w="med" len="med"/>
            <a:tailEnd type="none" w="med" len="med"/>
          </a:ln>
        </p:spPr>
      </p:cxnSp>
      <p:sp>
        <p:nvSpPr>
          <p:cNvPr id="91" name="Google Shape;91;p11"/>
          <p:cNvSpPr txBox="1"/>
          <p:nvPr/>
        </p:nvSpPr>
        <p:spPr>
          <a:xfrm>
            <a:off x="789386" y="3806591"/>
            <a:ext cx="244683" cy="222125"/>
          </a:xfrm>
          <a:prstGeom prst="rect">
            <a:avLst/>
          </a:prstGeom>
          <a:solidFill>
            <a:srgbClr val="D9DE2B"/>
          </a:solidFill>
          <a:ln>
            <a:noFill/>
          </a:ln>
        </p:spPr>
        <p:txBody>
          <a:bodyPr spcFirstLastPara="1" wrap="square" lIns="55440" tIns="55440" rIns="55440" bIns="55440" anchor="ctr" anchorCtr="0">
            <a:noAutofit/>
          </a:bodyPr>
          <a:lstStyle/>
          <a:p>
            <a:pPr algn="ctr">
              <a:lnSpc>
                <a:spcPct val="115000"/>
              </a:lnSpc>
            </a:pPr>
            <a:r>
              <a:rPr lang="en-GB" sz="1213">
                <a:solidFill>
                  <a:schemeClr val="dk1"/>
                </a:solidFill>
                <a:latin typeface="Lato"/>
                <a:ea typeface="Lato"/>
                <a:cs typeface="Lato"/>
                <a:sym typeface="Lato"/>
              </a:rPr>
              <a:t>2</a:t>
            </a:r>
            <a:endParaRPr sz="1213">
              <a:solidFill>
                <a:schemeClr val="dk1"/>
              </a:solidFill>
              <a:latin typeface="Lato"/>
              <a:ea typeface="Lato"/>
              <a:cs typeface="Lato"/>
              <a:sym typeface="Lato"/>
            </a:endParaRPr>
          </a:p>
        </p:txBody>
      </p:sp>
      <p:sp>
        <p:nvSpPr>
          <p:cNvPr id="92" name="Google Shape;92;p11"/>
          <p:cNvSpPr txBox="1"/>
          <p:nvPr/>
        </p:nvSpPr>
        <p:spPr>
          <a:xfrm>
            <a:off x="789386" y="1337114"/>
            <a:ext cx="244683" cy="222125"/>
          </a:xfrm>
          <a:prstGeom prst="rect">
            <a:avLst/>
          </a:prstGeom>
          <a:solidFill>
            <a:srgbClr val="D9DE2B"/>
          </a:solidFill>
          <a:ln>
            <a:noFill/>
          </a:ln>
        </p:spPr>
        <p:txBody>
          <a:bodyPr spcFirstLastPara="1" wrap="square" lIns="55440" tIns="55440" rIns="55440" bIns="55440" anchor="ctr" anchorCtr="0">
            <a:noAutofit/>
          </a:bodyPr>
          <a:lstStyle/>
          <a:p>
            <a:pPr algn="ctr">
              <a:lnSpc>
                <a:spcPct val="115000"/>
              </a:lnSpc>
            </a:pPr>
            <a:r>
              <a:rPr lang="en-GB" sz="1213">
                <a:solidFill>
                  <a:schemeClr val="dk1"/>
                </a:solidFill>
                <a:latin typeface="Lato"/>
                <a:ea typeface="Lato"/>
                <a:cs typeface="Lato"/>
                <a:sym typeface="Lato"/>
              </a:rPr>
              <a:t>1</a:t>
            </a:r>
            <a:endParaRPr sz="1213">
              <a:solidFill>
                <a:schemeClr val="dk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552" y="1"/>
            <a:ext cx="13701924" cy="6857999"/>
          </a:xfrm>
          <a:prstGeom prst="rect">
            <a:avLst/>
          </a:prstGeom>
        </p:spPr>
      </p:pic>
      <p:pic>
        <p:nvPicPr>
          <p:cNvPr id="5" name="Picture 4">
            <a:extLst>
              <a:ext uri="{FF2B5EF4-FFF2-40B4-BE49-F238E27FC236}">
                <a16:creationId xmlns:a16="http://schemas.microsoft.com/office/drawing/2014/main" id="{5BB56EAD-0499-430C-BCF2-A5BDDC45B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5" y="96260"/>
            <a:ext cx="5456250" cy="1730233"/>
          </a:xfrm>
          <a:prstGeom prst="rect">
            <a:avLst/>
          </a:prstGeom>
        </p:spPr>
      </p:pic>
      <p:sp>
        <p:nvSpPr>
          <p:cNvPr id="23" name="Rectangle 22">
            <a:extLst>
              <a:ext uri="{FF2B5EF4-FFF2-40B4-BE49-F238E27FC236}">
                <a16:creationId xmlns:a16="http://schemas.microsoft.com/office/drawing/2014/main" id="{63D0E367-44B8-4495-9D70-C1C9F45AED71}"/>
              </a:ext>
            </a:extLst>
          </p:cNvPr>
          <p:cNvSpPr/>
          <p:nvPr/>
        </p:nvSpPr>
        <p:spPr>
          <a:xfrm>
            <a:off x="-1" y="2245666"/>
            <a:ext cx="12192001" cy="1846659"/>
          </a:xfrm>
          <a:prstGeom prst="rect">
            <a:avLst/>
          </a:prstGeom>
        </p:spPr>
        <p:txBody>
          <a:bodyPr wrap="square">
            <a:spAutoFit/>
          </a:bodyPr>
          <a:lstStyle/>
          <a:p>
            <a:pPr algn="ctr"/>
            <a:r>
              <a:rPr lang="en-US" sz="4800" b="1" dirty="0">
                <a:solidFill>
                  <a:srgbClr val="75DDAC"/>
                </a:solidFill>
              </a:rPr>
              <a:t>09:30 - 09:35 </a:t>
            </a:r>
            <a:br>
              <a:rPr lang="en-US" sz="4800" b="1" dirty="0">
                <a:solidFill>
                  <a:srgbClr val="75DDAC"/>
                </a:solidFill>
              </a:rPr>
            </a:br>
            <a:r>
              <a:rPr lang="en-US" sz="4800" b="1" dirty="0">
                <a:solidFill>
                  <a:srgbClr val="75DDAC"/>
                </a:solidFill>
              </a:rPr>
              <a:t>        Welcome and opening remarks </a:t>
            </a:r>
            <a:r>
              <a:rPr lang="en-GB" sz="4000" b="1" dirty="0">
                <a:solidFill>
                  <a:srgbClr val="75DDAC"/>
                </a:solidFill>
              </a:rPr>
              <a:t>		</a:t>
            </a:r>
            <a:endParaRPr lang="en-GB" sz="2000" b="1" dirty="0">
              <a:solidFill>
                <a:srgbClr val="4D4D4D"/>
              </a:solidFill>
            </a:endParaRPr>
          </a:p>
          <a:p>
            <a:pPr algn="ctr"/>
            <a:endParaRPr lang="en-GB" dirty="0"/>
          </a:p>
        </p:txBody>
      </p:sp>
      <p:pic>
        <p:nvPicPr>
          <p:cNvPr id="3" name="Picture 2" descr="A picture containing logo&#10;&#10;Description automatically generated">
            <a:extLst>
              <a:ext uri="{FF2B5EF4-FFF2-40B4-BE49-F238E27FC236}">
                <a16:creationId xmlns:a16="http://schemas.microsoft.com/office/drawing/2014/main" id="{DEB1DDB2-398D-FF19-26C0-023D12897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299" y="5334000"/>
            <a:ext cx="6796701" cy="1522683"/>
          </a:xfrm>
          <a:prstGeom prst="rect">
            <a:avLst/>
          </a:prstGeom>
        </p:spPr>
      </p:pic>
    </p:spTree>
    <p:extLst>
      <p:ext uri="{BB962C8B-B14F-4D97-AF65-F5344CB8AC3E}">
        <p14:creationId xmlns:p14="http://schemas.microsoft.com/office/powerpoint/2010/main" val="3818742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2"/>
          <p:cNvSpPr txBox="1"/>
          <p:nvPr/>
        </p:nvSpPr>
        <p:spPr>
          <a:xfrm>
            <a:off x="510335" y="5548644"/>
            <a:ext cx="11314349" cy="1063688"/>
          </a:xfrm>
          <a:prstGeom prst="rect">
            <a:avLst/>
          </a:prstGeom>
          <a:solidFill>
            <a:srgbClr val="D9DE2B"/>
          </a:solidFill>
          <a:ln>
            <a:noFill/>
          </a:ln>
        </p:spPr>
        <p:txBody>
          <a:bodyPr spcFirstLastPara="1" wrap="square" lIns="55440" tIns="55440" rIns="55440" bIns="55440" anchor="ctr" anchorCtr="0">
            <a:noAutofit/>
          </a:bodyPr>
          <a:lstStyle/>
          <a:p>
            <a:pPr algn="ctr">
              <a:lnSpc>
                <a:spcPct val="115000"/>
              </a:lnSpc>
            </a:pPr>
            <a:r>
              <a:rPr lang="en-GB" sz="1759" b="1">
                <a:solidFill>
                  <a:schemeClr val="dk1"/>
                </a:solidFill>
                <a:latin typeface="Lato"/>
                <a:ea typeface="Lato"/>
                <a:cs typeface="Lato"/>
                <a:sym typeface="Lato"/>
              </a:rPr>
              <a:t>We transform society by accessing the untapped urban mines.</a:t>
            </a:r>
            <a:endParaRPr sz="1759" b="1">
              <a:solidFill>
                <a:schemeClr val="dk1"/>
              </a:solidFill>
              <a:latin typeface="Lato"/>
              <a:ea typeface="Lato"/>
              <a:cs typeface="Lato"/>
              <a:sym typeface="Lato"/>
            </a:endParaRPr>
          </a:p>
          <a:p>
            <a:pPr algn="ctr">
              <a:lnSpc>
                <a:spcPct val="115000"/>
              </a:lnSpc>
            </a:pPr>
            <a:r>
              <a:rPr lang="en-GB" sz="1759" b="1">
                <a:solidFill>
                  <a:schemeClr val="dk1"/>
                </a:solidFill>
                <a:latin typeface="Lato"/>
                <a:ea typeface="Lato"/>
                <a:cs typeface="Lato"/>
                <a:sym typeface="Lato"/>
              </a:rPr>
              <a:t>We are obsessed to bring our customers tech-driven, on-demand pick-up in a simple and convenient way.</a:t>
            </a:r>
            <a:endParaRPr sz="1759" b="1">
              <a:solidFill>
                <a:schemeClr val="dk1"/>
              </a:solidFill>
              <a:latin typeface="Lato"/>
              <a:ea typeface="Lato"/>
              <a:cs typeface="Lato"/>
              <a:sym typeface="Lato"/>
            </a:endParaRPr>
          </a:p>
        </p:txBody>
      </p:sp>
      <p:sp>
        <p:nvSpPr>
          <p:cNvPr id="99" name="Google Shape;99;p12"/>
          <p:cNvSpPr txBox="1"/>
          <p:nvPr/>
        </p:nvSpPr>
        <p:spPr>
          <a:xfrm>
            <a:off x="510335" y="2438323"/>
            <a:ext cx="2072618" cy="210664"/>
          </a:xfrm>
          <a:prstGeom prst="rect">
            <a:avLst/>
          </a:prstGeom>
          <a:noFill/>
          <a:ln>
            <a:noFill/>
          </a:ln>
        </p:spPr>
        <p:txBody>
          <a:bodyPr spcFirstLastPara="1" wrap="square" lIns="55440" tIns="55440" rIns="55440" bIns="55440" anchor="t" anchorCtr="0">
            <a:noAutofit/>
          </a:bodyPr>
          <a:lstStyle/>
          <a:p>
            <a:pPr>
              <a:lnSpc>
                <a:spcPct val="115000"/>
              </a:lnSpc>
            </a:pPr>
            <a:r>
              <a:rPr lang="en-GB" sz="1455" b="1">
                <a:solidFill>
                  <a:srgbClr val="B9BE26"/>
                </a:solidFill>
                <a:latin typeface="Lato"/>
                <a:ea typeface="Lato"/>
                <a:cs typeface="Lato"/>
                <a:sym typeface="Lato"/>
              </a:rPr>
              <a:t>sustainability</a:t>
            </a:r>
            <a:endParaRPr sz="1455" b="1">
              <a:solidFill>
                <a:srgbClr val="B9BE26"/>
              </a:solidFill>
              <a:latin typeface="Lato"/>
              <a:ea typeface="Lato"/>
              <a:cs typeface="Lato"/>
              <a:sym typeface="Lato"/>
            </a:endParaRPr>
          </a:p>
        </p:txBody>
      </p:sp>
      <p:sp>
        <p:nvSpPr>
          <p:cNvPr id="100" name="Google Shape;100;p12"/>
          <p:cNvSpPr txBox="1"/>
          <p:nvPr/>
        </p:nvSpPr>
        <p:spPr>
          <a:xfrm>
            <a:off x="535536" y="2790627"/>
            <a:ext cx="1934358" cy="866850"/>
          </a:xfrm>
          <a:prstGeom prst="rect">
            <a:avLst/>
          </a:prstGeom>
          <a:noFill/>
          <a:ln>
            <a:noFill/>
          </a:ln>
        </p:spPr>
        <p:txBody>
          <a:bodyPr spcFirstLastPara="1" wrap="square" lIns="55440" tIns="55440" rIns="55440" bIns="55440" anchor="t" anchorCtr="0">
            <a:noAutofit/>
          </a:bodyPr>
          <a:lstStyle/>
          <a:p>
            <a:pPr>
              <a:lnSpc>
                <a:spcPct val="115000"/>
              </a:lnSpc>
            </a:pPr>
            <a:r>
              <a:rPr lang="en-GB" sz="1273">
                <a:solidFill>
                  <a:srgbClr val="595959"/>
                </a:solidFill>
                <a:latin typeface="Lato"/>
                <a:ea typeface="Lato"/>
                <a:cs typeface="Lato"/>
                <a:sym typeface="Lato"/>
              </a:rPr>
              <a:t>Every kilogram of scrap metal we recycle is equal to 1,000+ kilograms of raw ore that must be removed from natural land, transported, processed, and refined.</a:t>
            </a:r>
            <a:endParaRPr sz="1273">
              <a:solidFill>
                <a:srgbClr val="595959"/>
              </a:solidFill>
              <a:latin typeface="Lato"/>
              <a:ea typeface="Lato"/>
              <a:cs typeface="Lato"/>
              <a:sym typeface="Lato"/>
            </a:endParaRPr>
          </a:p>
          <a:p>
            <a:pPr>
              <a:lnSpc>
                <a:spcPct val="115000"/>
              </a:lnSpc>
            </a:pPr>
            <a:r>
              <a:rPr lang="en-GB" sz="1273">
                <a:solidFill>
                  <a:srgbClr val="595959"/>
                </a:solidFill>
                <a:latin typeface="Lato"/>
                <a:ea typeface="Lato"/>
                <a:cs typeface="Lato"/>
                <a:sym typeface="Lato"/>
              </a:rPr>
              <a:t>We’ve recycled more than a thousand tons in the last 12 months. </a:t>
            </a:r>
            <a:endParaRPr sz="1273">
              <a:solidFill>
                <a:srgbClr val="595959"/>
              </a:solidFill>
              <a:latin typeface="Lato"/>
              <a:ea typeface="Lato"/>
              <a:cs typeface="Lato"/>
              <a:sym typeface="Lato"/>
            </a:endParaRPr>
          </a:p>
        </p:txBody>
      </p:sp>
      <p:sp>
        <p:nvSpPr>
          <p:cNvPr id="101" name="Google Shape;101;p12"/>
          <p:cNvSpPr txBox="1"/>
          <p:nvPr/>
        </p:nvSpPr>
        <p:spPr>
          <a:xfrm>
            <a:off x="5484520" y="2438323"/>
            <a:ext cx="2072618" cy="210664"/>
          </a:xfrm>
          <a:prstGeom prst="rect">
            <a:avLst/>
          </a:prstGeom>
          <a:noFill/>
          <a:ln>
            <a:noFill/>
          </a:ln>
        </p:spPr>
        <p:txBody>
          <a:bodyPr spcFirstLastPara="1" wrap="square" lIns="55440" tIns="55440" rIns="55440" bIns="55440" anchor="t" anchorCtr="0">
            <a:noAutofit/>
          </a:bodyPr>
          <a:lstStyle/>
          <a:p>
            <a:pPr>
              <a:lnSpc>
                <a:spcPct val="115000"/>
              </a:lnSpc>
            </a:pPr>
            <a:r>
              <a:rPr lang="en-GB" sz="1455" b="1">
                <a:solidFill>
                  <a:srgbClr val="B9BE26"/>
                </a:solidFill>
                <a:latin typeface="Lato"/>
                <a:ea typeface="Lato"/>
                <a:cs typeface="Lato"/>
                <a:sym typeface="Lato"/>
              </a:rPr>
              <a:t>aesthetics</a:t>
            </a:r>
            <a:endParaRPr sz="1455" b="1">
              <a:solidFill>
                <a:srgbClr val="B9BE26"/>
              </a:solidFill>
              <a:latin typeface="Lato"/>
              <a:ea typeface="Lato"/>
              <a:cs typeface="Lato"/>
              <a:sym typeface="Lato"/>
            </a:endParaRPr>
          </a:p>
        </p:txBody>
      </p:sp>
      <p:sp>
        <p:nvSpPr>
          <p:cNvPr id="102" name="Google Shape;102;p12"/>
          <p:cNvSpPr txBox="1"/>
          <p:nvPr/>
        </p:nvSpPr>
        <p:spPr>
          <a:xfrm>
            <a:off x="2897258" y="2438323"/>
            <a:ext cx="2072618" cy="210664"/>
          </a:xfrm>
          <a:prstGeom prst="rect">
            <a:avLst/>
          </a:prstGeom>
          <a:noFill/>
          <a:ln>
            <a:noFill/>
          </a:ln>
        </p:spPr>
        <p:txBody>
          <a:bodyPr spcFirstLastPara="1" wrap="square" lIns="55440" tIns="55440" rIns="55440" bIns="55440" anchor="t" anchorCtr="0">
            <a:noAutofit/>
          </a:bodyPr>
          <a:lstStyle/>
          <a:p>
            <a:pPr>
              <a:lnSpc>
                <a:spcPct val="115000"/>
              </a:lnSpc>
            </a:pPr>
            <a:r>
              <a:rPr lang="en-GB" sz="1455" b="1">
                <a:solidFill>
                  <a:srgbClr val="B9BE26"/>
                </a:solidFill>
                <a:latin typeface="Lato"/>
                <a:ea typeface="Lato"/>
                <a:cs typeface="Lato"/>
                <a:sym typeface="Lato"/>
              </a:rPr>
              <a:t>inclusiveness</a:t>
            </a:r>
            <a:endParaRPr sz="1455" b="1">
              <a:solidFill>
                <a:srgbClr val="B9BE26"/>
              </a:solidFill>
              <a:latin typeface="Lato"/>
              <a:ea typeface="Lato"/>
              <a:cs typeface="Lato"/>
              <a:sym typeface="Lato"/>
            </a:endParaRPr>
          </a:p>
        </p:txBody>
      </p:sp>
      <p:pic>
        <p:nvPicPr>
          <p:cNvPr id="103" name="Google Shape;103;p12"/>
          <p:cNvPicPr preferRelativeResize="0"/>
          <p:nvPr/>
        </p:nvPicPr>
        <p:blipFill>
          <a:blip r:embed="rId3">
            <a:alphaModFix/>
          </a:blip>
          <a:stretch>
            <a:fillRect/>
          </a:stretch>
        </p:blipFill>
        <p:spPr>
          <a:xfrm>
            <a:off x="5484520" y="1607400"/>
            <a:ext cx="794992" cy="794992"/>
          </a:xfrm>
          <a:prstGeom prst="rect">
            <a:avLst/>
          </a:prstGeom>
          <a:noFill/>
          <a:ln>
            <a:noFill/>
          </a:ln>
        </p:spPr>
      </p:pic>
      <p:pic>
        <p:nvPicPr>
          <p:cNvPr id="104" name="Google Shape;104;p12"/>
          <p:cNvPicPr preferRelativeResize="0"/>
          <p:nvPr/>
        </p:nvPicPr>
        <p:blipFill>
          <a:blip r:embed="rId4">
            <a:alphaModFix/>
          </a:blip>
          <a:stretch>
            <a:fillRect/>
          </a:stretch>
        </p:blipFill>
        <p:spPr>
          <a:xfrm>
            <a:off x="568231" y="1607402"/>
            <a:ext cx="794992" cy="794992"/>
          </a:xfrm>
          <a:prstGeom prst="rect">
            <a:avLst/>
          </a:prstGeom>
          <a:noFill/>
          <a:ln>
            <a:noFill/>
          </a:ln>
        </p:spPr>
      </p:pic>
      <p:pic>
        <p:nvPicPr>
          <p:cNvPr id="105" name="Google Shape;105;p12"/>
          <p:cNvPicPr preferRelativeResize="0"/>
          <p:nvPr/>
        </p:nvPicPr>
        <p:blipFill>
          <a:blip r:embed="rId5">
            <a:alphaModFix/>
          </a:blip>
          <a:stretch>
            <a:fillRect/>
          </a:stretch>
        </p:blipFill>
        <p:spPr>
          <a:xfrm>
            <a:off x="3037397" y="1571473"/>
            <a:ext cx="731532" cy="731532"/>
          </a:xfrm>
          <a:prstGeom prst="rect">
            <a:avLst/>
          </a:prstGeom>
          <a:noFill/>
          <a:ln>
            <a:noFill/>
          </a:ln>
        </p:spPr>
      </p:pic>
      <p:sp>
        <p:nvSpPr>
          <p:cNvPr id="106" name="Google Shape;106;p12"/>
          <p:cNvSpPr txBox="1"/>
          <p:nvPr/>
        </p:nvSpPr>
        <p:spPr>
          <a:xfrm>
            <a:off x="2897251" y="2836001"/>
            <a:ext cx="2207239" cy="866850"/>
          </a:xfrm>
          <a:prstGeom prst="rect">
            <a:avLst/>
          </a:prstGeom>
          <a:noFill/>
          <a:ln>
            <a:noFill/>
          </a:ln>
        </p:spPr>
        <p:txBody>
          <a:bodyPr spcFirstLastPara="1" wrap="square" lIns="55440" tIns="55440" rIns="55440" bIns="55440" anchor="t" anchorCtr="0">
            <a:noAutofit/>
          </a:bodyPr>
          <a:lstStyle/>
          <a:p>
            <a:pPr>
              <a:lnSpc>
                <a:spcPct val="115000"/>
              </a:lnSpc>
            </a:pPr>
            <a:r>
              <a:rPr lang="en-GB" sz="1273">
                <a:solidFill>
                  <a:srgbClr val="595959"/>
                </a:solidFill>
                <a:latin typeface="Lato"/>
                <a:ea typeface="Lato"/>
                <a:cs typeface="Lato"/>
                <a:sym typeface="Lato"/>
              </a:rPr>
              <a:t>We in our company attach great importance to the inclusion of socially marginalized groups. We welcome everyone who can identify with our vision - regardless of gender, ethnicity, nationality or social affiliation. Our 33 Team members stand for 10 different nationalities.</a:t>
            </a:r>
            <a:endParaRPr sz="1273">
              <a:solidFill>
                <a:srgbClr val="595959"/>
              </a:solidFill>
              <a:latin typeface="Lato"/>
              <a:ea typeface="Lato"/>
              <a:cs typeface="Lato"/>
              <a:sym typeface="Lato"/>
            </a:endParaRPr>
          </a:p>
        </p:txBody>
      </p:sp>
      <p:sp>
        <p:nvSpPr>
          <p:cNvPr id="107" name="Google Shape;107;p12"/>
          <p:cNvSpPr txBox="1"/>
          <p:nvPr/>
        </p:nvSpPr>
        <p:spPr>
          <a:xfrm>
            <a:off x="5484520" y="2836001"/>
            <a:ext cx="2207239" cy="2573262"/>
          </a:xfrm>
          <a:prstGeom prst="rect">
            <a:avLst/>
          </a:prstGeom>
          <a:noFill/>
          <a:ln>
            <a:noFill/>
          </a:ln>
        </p:spPr>
        <p:txBody>
          <a:bodyPr spcFirstLastPara="1" wrap="square" lIns="55440" tIns="55440" rIns="55440" bIns="55440" anchor="t" anchorCtr="0">
            <a:noAutofit/>
          </a:bodyPr>
          <a:lstStyle/>
          <a:p>
            <a:pPr>
              <a:lnSpc>
                <a:spcPct val="115000"/>
              </a:lnSpc>
            </a:pPr>
            <a:r>
              <a:rPr lang="en-GB" sz="1273">
                <a:solidFill>
                  <a:srgbClr val="595959"/>
                </a:solidFill>
                <a:latin typeface="Lato"/>
                <a:ea typeface="Lato"/>
                <a:cs typeface="Lato"/>
                <a:sym typeface="Lato"/>
              </a:rPr>
              <a:t>We transform waste into a tradable commodity so it no longer needs to be thrown away.  Instead we create a raw material for new products. To achieve that we cooperate with NGOs like “Rhine Clean Up” to access these urban mines and help clean our cities &amp; rivers at the same time.</a:t>
            </a:r>
            <a:endParaRPr sz="1273">
              <a:solidFill>
                <a:srgbClr val="595959"/>
              </a:solidFill>
              <a:latin typeface="Lato"/>
              <a:ea typeface="Lato"/>
              <a:cs typeface="Lato"/>
              <a:sym typeface="Lato"/>
            </a:endParaRPr>
          </a:p>
        </p:txBody>
      </p:sp>
      <p:pic>
        <p:nvPicPr>
          <p:cNvPr id="108" name="Google Shape;108;p12"/>
          <p:cNvPicPr preferRelativeResize="0"/>
          <p:nvPr/>
        </p:nvPicPr>
        <p:blipFill>
          <a:blip r:embed="rId6">
            <a:alphaModFix/>
          </a:blip>
          <a:stretch>
            <a:fillRect/>
          </a:stretch>
        </p:blipFill>
        <p:spPr>
          <a:xfrm>
            <a:off x="7839297" y="1123116"/>
            <a:ext cx="4277020" cy="2850630"/>
          </a:xfrm>
          <a:prstGeom prst="rect">
            <a:avLst/>
          </a:prstGeom>
          <a:noFill/>
          <a:ln>
            <a:noFill/>
          </a:ln>
        </p:spPr>
      </p:pic>
      <p:pic>
        <p:nvPicPr>
          <p:cNvPr id="109" name="Google Shape;109;p12"/>
          <p:cNvPicPr preferRelativeResize="0"/>
          <p:nvPr/>
        </p:nvPicPr>
        <p:blipFill>
          <a:blip r:embed="rId7">
            <a:alphaModFix/>
          </a:blip>
          <a:stretch>
            <a:fillRect/>
          </a:stretch>
        </p:blipFill>
        <p:spPr>
          <a:xfrm>
            <a:off x="9755478" y="2743585"/>
            <a:ext cx="2436095" cy="2436095"/>
          </a:xfrm>
          <a:prstGeom prst="rect">
            <a:avLst/>
          </a:prstGeom>
          <a:noFill/>
          <a:ln>
            <a:noFill/>
          </a:ln>
        </p:spPr>
      </p:pic>
      <p:pic>
        <p:nvPicPr>
          <p:cNvPr id="110" name="Google Shape;110;p12"/>
          <p:cNvPicPr preferRelativeResize="0"/>
          <p:nvPr/>
        </p:nvPicPr>
        <p:blipFill>
          <a:blip r:embed="rId8">
            <a:alphaModFix/>
          </a:blip>
          <a:stretch>
            <a:fillRect/>
          </a:stretch>
        </p:blipFill>
        <p:spPr>
          <a:xfrm>
            <a:off x="7843746" y="3610428"/>
            <a:ext cx="2160662" cy="1798751"/>
          </a:xfrm>
          <a:prstGeom prst="rect">
            <a:avLst/>
          </a:prstGeom>
          <a:noFill/>
          <a:ln>
            <a:noFill/>
          </a:ln>
        </p:spPr>
      </p:pic>
      <p:sp>
        <p:nvSpPr>
          <p:cNvPr id="111" name="Google Shape;111;p12"/>
          <p:cNvSpPr txBox="1">
            <a:spLocks noGrp="1"/>
          </p:cNvSpPr>
          <p:nvPr>
            <p:ph type="title"/>
          </p:nvPr>
        </p:nvSpPr>
        <p:spPr>
          <a:xfrm>
            <a:off x="838570" y="365126"/>
            <a:ext cx="8371971" cy="1325653"/>
          </a:xfrm>
          <a:prstGeom prst="rect">
            <a:avLst/>
          </a:prstGeom>
        </p:spPr>
        <p:txBody>
          <a:bodyPr spcFirstLastPara="1" vert="horz" wrap="square" lIns="55440" tIns="27713" rIns="55440" bIns="27713" rtlCol="0" anchor="ctr" anchorCtr="0">
            <a:noAutofit/>
          </a:bodyPr>
          <a:lstStyle/>
          <a:p>
            <a:r>
              <a:rPr lang="en-GB">
                <a:latin typeface="Lato"/>
                <a:ea typeface="Lato"/>
                <a:cs typeface="Lato"/>
                <a:sym typeface="Lato"/>
              </a:rPr>
              <a:t>Scrap</a:t>
            </a:r>
            <a:r>
              <a:rPr lang="en-GB" b="0">
                <a:latin typeface="Lato"/>
                <a:ea typeface="Lato"/>
                <a:cs typeface="Lato"/>
                <a:sym typeface="Lato"/>
              </a:rPr>
              <a:t>Bees</a:t>
            </a:r>
            <a:r>
              <a:rPr lang="en-GB">
                <a:latin typeface="Lato"/>
                <a:ea typeface="Lato"/>
                <a:cs typeface="Lato"/>
                <a:sym typeface="Lato"/>
              </a:rPr>
              <a:t> &amp; NEB Core Values</a:t>
            </a:r>
            <a:endParaRPr>
              <a:latin typeface="Lato"/>
              <a:ea typeface="Lato"/>
              <a:cs typeface="Lato"/>
              <a:sym typeface="Lato"/>
            </a:endParaRPr>
          </a:p>
        </p:txBody>
      </p:sp>
      <p:pic>
        <p:nvPicPr>
          <p:cNvPr id="112" name="Google Shape;112;p12"/>
          <p:cNvPicPr preferRelativeResize="0"/>
          <p:nvPr/>
        </p:nvPicPr>
        <p:blipFill rotWithShape="1">
          <a:blip r:embed="rId9">
            <a:alphaModFix/>
          </a:blip>
          <a:srcRect/>
          <a:stretch/>
        </p:blipFill>
        <p:spPr>
          <a:xfrm>
            <a:off x="8918129" y="328261"/>
            <a:ext cx="989701" cy="5570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3"/>
          <p:cNvSpPr txBox="1">
            <a:spLocks noGrp="1"/>
          </p:cNvSpPr>
          <p:nvPr>
            <p:ph type="title"/>
          </p:nvPr>
        </p:nvSpPr>
        <p:spPr>
          <a:xfrm>
            <a:off x="903961" y="549956"/>
            <a:ext cx="8371971" cy="1325653"/>
          </a:xfrm>
          <a:prstGeom prst="rect">
            <a:avLst/>
          </a:prstGeom>
        </p:spPr>
        <p:txBody>
          <a:bodyPr spcFirstLastPara="1" vert="horz" wrap="square" lIns="55440" tIns="27713" rIns="55440" bIns="27713" rtlCol="0" anchor="ctr" anchorCtr="0">
            <a:noAutofit/>
          </a:bodyPr>
          <a:lstStyle/>
          <a:p>
            <a:r>
              <a:rPr lang="en-GB">
                <a:latin typeface="Lato"/>
                <a:ea typeface="Lato"/>
                <a:cs typeface="Lato"/>
                <a:sym typeface="Lato"/>
              </a:rPr>
              <a:t>Business Model</a:t>
            </a:r>
            <a:endParaRPr>
              <a:latin typeface="Lato"/>
              <a:ea typeface="Lato"/>
              <a:cs typeface="Lato"/>
              <a:sym typeface="Lato"/>
            </a:endParaRPr>
          </a:p>
        </p:txBody>
      </p:sp>
      <p:sp>
        <p:nvSpPr>
          <p:cNvPr id="119" name="Google Shape;119;p13"/>
          <p:cNvSpPr txBox="1"/>
          <p:nvPr/>
        </p:nvSpPr>
        <p:spPr>
          <a:xfrm>
            <a:off x="1987240" y="1881416"/>
            <a:ext cx="4460867" cy="885588"/>
          </a:xfrm>
          <a:prstGeom prst="rect">
            <a:avLst/>
          </a:prstGeom>
          <a:solidFill>
            <a:srgbClr val="D9DE2B"/>
          </a:solidFill>
          <a:ln>
            <a:noFill/>
          </a:ln>
        </p:spPr>
        <p:txBody>
          <a:bodyPr spcFirstLastPara="1" wrap="square" lIns="55440" tIns="55440" rIns="55440" bIns="55440" anchor="ctr" anchorCtr="0">
            <a:noAutofit/>
          </a:bodyPr>
          <a:lstStyle/>
          <a:p>
            <a:pPr>
              <a:lnSpc>
                <a:spcPct val="115000"/>
              </a:lnSpc>
            </a:pPr>
            <a:r>
              <a:rPr lang="en-GB" sz="970">
                <a:solidFill>
                  <a:schemeClr val="dk1"/>
                </a:solidFill>
                <a:latin typeface="Lato"/>
                <a:ea typeface="Lato"/>
                <a:cs typeface="Lato"/>
                <a:sym typeface="Lato"/>
              </a:rPr>
              <a:t>On-demand electronic booking 1-7 days in advance.</a:t>
            </a:r>
            <a:endParaRPr sz="970">
              <a:solidFill>
                <a:schemeClr val="dk1"/>
              </a:solidFill>
              <a:latin typeface="Lato"/>
              <a:ea typeface="Lato"/>
              <a:cs typeface="Lato"/>
              <a:sym typeface="Lato"/>
            </a:endParaRPr>
          </a:p>
          <a:p>
            <a:pPr>
              <a:lnSpc>
                <a:spcPct val="115000"/>
              </a:lnSpc>
            </a:pPr>
            <a:r>
              <a:rPr lang="en-GB" sz="970">
                <a:solidFill>
                  <a:schemeClr val="dk1"/>
                </a:solidFill>
                <a:latin typeface="Lato"/>
                <a:ea typeface="Lato"/>
                <a:cs typeface="Lato"/>
                <a:sym typeface="Lato"/>
              </a:rPr>
              <a:t>ScrapBees driver-app for scheduling, navigation and documentation of the collected materials.</a:t>
            </a:r>
            <a:endParaRPr sz="970">
              <a:solidFill>
                <a:schemeClr val="dk1"/>
              </a:solidFill>
              <a:latin typeface="Lato"/>
              <a:ea typeface="Lato"/>
              <a:cs typeface="Lato"/>
              <a:sym typeface="Lato"/>
            </a:endParaRPr>
          </a:p>
        </p:txBody>
      </p:sp>
      <p:sp>
        <p:nvSpPr>
          <p:cNvPr id="120" name="Google Shape;120;p13"/>
          <p:cNvSpPr txBox="1"/>
          <p:nvPr/>
        </p:nvSpPr>
        <p:spPr>
          <a:xfrm>
            <a:off x="1987240" y="3065020"/>
            <a:ext cx="4460867" cy="885588"/>
          </a:xfrm>
          <a:prstGeom prst="rect">
            <a:avLst/>
          </a:prstGeom>
          <a:solidFill>
            <a:srgbClr val="D9DE2B"/>
          </a:solidFill>
          <a:ln>
            <a:noFill/>
          </a:ln>
        </p:spPr>
        <p:txBody>
          <a:bodyPr spcFirstLastPara="1" wrap="square" lIns="55440" tIns="55440" rIns="55440" bIns="55440" anchor="ctr" anchorCtr="0">
            <a:noAutofit/>
          </a:bodyPr>
          <a:lstStyle/>
          <a:p>
            <a:pPr>
              <a:lnSpc>
                <a:spcPct val="115000"/>
              </a:lnSpc>
            </a:pPr>
            <a:r>
              <a:rPr lang="en-GB" sz="970">
                <a:solidFill>
                  <a:schemeClr val="dk1"/>
                </a:solidFill>
                <a:latin typeface="Lato"/>
                <a:ea typeface="Lato"/>
                <a:cs typeface="Lato"/>
                <a:sym typeface="Lato"/>
              </a:rPr>
              <a:t>Selling of the sorted metals to specialised scrapyards. By aggregating small lots, we achieve better prices than local competition (yield per kg increases with volume).</a:t>
            </a:r>
            <a:endParaRPr sz="970">
              <a:solidFill>
                <a:schemeClr val="dk1"/>
              </a:solidFill>
              <a:latin typeface="Lato"/>
              <a:ea typeface="Lato"/>
              <a:cs typeface="Lato"/>
              <a:sym typeface="Lato"/>
            </a:endParaRPr>
          </a:p>
          <a:p>
            <a:pPr>
              <a:lnSpc>
                <a:spcPct val="115000"/>
              </a:lnSpc>
            </a:pPr>
            <a:r>
              <a:rPr lang="en-GB" sz="970" b="1">
                <a:solidFill>
                  <a:schemeClr val="dk1"/>
                </a:solidFill>
                <a:latin typeface="Lato"/>
                <a:ea typeface="Lato"/>
                <a:cs typeface="Lato"/>
                <a:sym typeface="Lato"/>
              </a:rPr>
              <a:t>Material value is realised and multiplied by aggregating the pure metal types</a:t>
            </a:r>
            <a:endParaRPr sz="970" b="1">
              <a:solidFill>
                <a:schemeClr val="dk1"/>
              </a:solidFill>
              <a:latin typeface="Lato"/>
              <a:ea typeface="Lato"/>
              <a:cs typeface="Lato"/>
              <a:sym typeface="Lato"/>
            </a:endParaRPr>
          </a:p>
        </p:txBody>
      </p:sp>
      <p:sp>
        <p:nvSpPr>
          <p:cNvPr id="121" name="Google Shape;121;p13"/>
          <p:cNvSpPr txBox="1"/>
          <p:nvPr/>
        </p:nvSpPr>
        <p:spPr>
          <a:xfrm>
            <a:off x="1987240" y="4286251"/>
            <a:ext cx="4460867" cy="885588"/>
          </a:xfrm>
          <a:prstGeom prst="rect">
            <a:avLst/>
          </a:prstGeom>
          <a:solidFill>
            <a:srgbClr val="D9DE2B"/>
          </a:solidFill>
          <a:ln>
            <a:noFill/>
          </a:ln>
        </p:spPr>
        <p:txBody>
          <a:bodyPr spcFirstLastPara="1" wrap="square" lIns="55440" tIns="55440" rIns="55440" bIns="55440" anchor="ctr" anchorCtr="0">
            <a:noAutofit/>
          </a:bodyPr>
          <a:lstStyle/>
          <a:p>
            <a:pPr>
              <a:lnSpc>
                <a:spcPct val="115000"/>
              </a:lnSpc>
            </a:pPr>
            <a:r>
              <a:rPr lang="en-GB" sz="970">
                <a:solidFill>
                  <a:schemeClr val="dk1"/>
                </a:solidFill>
                <a:latin typeface="Lato"/>
                <a:ea typeface="Lato"/>
                <a:cs typeface="Lato"/>
                <a:sym typeface="Lato"/>
              </a:rPr>
              <a:t>We are being paid from both sides - the scrapyard values perfectly sorted and larger quantities of material, the (b2b-)customer gladly pays a small fee for perfect service to get the waste removed.</a:t>
            </a:r>
            <a:endParaRPr sz="970">
              <a:solidFill>
                <a:schemeClr val="dk1"/>
              </a:solidFill>
              <a:latin typeface="Lato"/>
              <a:ea typeface="Lato"/>
              <a:cs typeface="Lato"/>
              <a:sym typeface="Lato"/>
            </a:endParaRPr>
          </a:p>
          <a:p>
            <a:pPr>
              <a:lnSpc>
                <a:spcPct val="115000"/>
              </a:lnSpc>
            </a:pPr>
            <a:r>
              <a:rPr lang="en-GB" sz="970" b="1">
                <a:solidFill>
                  <a:schemeClr val="dk1"/>
                </a:solidFill>
                <a:latin typeface="Lato"/>
                <a:ea typeface="Lato"/>
                <a:cs typeface="Lato"/>
                <a:sym typeface="Lato"/>
              </a:rPr>
              <a:t>Non-ferrous material is refunded by credit note, ferrous material is not refunded.</a:t>
            </a:r>
            <a:endParaRPr sz="970" b="1">
              <a:solidFill>
                <a:schemeClr val="dk1"/>
              </a:solidFill>
              <a:latin typeface="Lato"/>
              <a:ea typeface="Lato"/>
              <a:cs typeface="Lato"/>
              <a:sym typeface="Lato"/>
            </a:endParaRPr>
          </a:p>
        </p:txBody>
      </p:sp>
      <p:pic>
        <p:nvPicPr>
          <p:cNvPr id="122" name="Google Shape;122;p13"/>
          <p:cNvPicPr preferRelativeResize="0"/>
          <p:nvPr/>
        </p:nvPicPr>
        <p:blipFill rotWithShape="1">
          <a:blip r:embed="rId3">
            <a:alphaModFix/>
          </a:blip>
          <a:srcRect/>
          <a:stretch/>
        </p:blipFill>
        <p:spPr>
          <a:xfrm>
            <a:off x="8918129" y="328261"/>
            <a:ext cx="989701" cy="557040"/>
          </a:xfrm>
          <a:prstGeom prst="rect">
            <a:avLst/>
          </a:prstGeom>
          <a:noFill/>
          <a:ln>
            <a:noFill/>
          </a:ln>
        </p:spPr>
      </p:pic>
      <p:sp>
        <p:nvSpPr>
          <p:cNvPr id="123" name="Google Shape;123;p13"/>
          <p:cNvSpPr txBox="1"/>
          <p:nvPr/>
        </p:nvSpPr>
        <p:spPr>
          <a:xfrm>
            <a:off x="960254" y="1881416"/>
            <a:ext cx="886316" cy="885588"/>
          </a:xfrm>
          <a:prstGeom prst="rect">
            <a:avLst/>
          </a:prstGeom>
          <a:solidFill>
            <a:srgbClr val="D9DE2B"/>
          </a:solidFill>
          <a:ln>
            <a:noFill/>
          </a:ln>
        </p:spPr>
        <p:txBody>
          <a:bodyPr spcFirstLastPara="1" wrap="square" lIns="55440" tIns="55440" rIns="55440" bIns="55440" anchor="t" anchorCtr="0">
            <a:noAutofit/>
          </a:bodyPr>
          <a:lstStyle/>
          <a:p>
            <a:pPr>
              <a:lnSpc>
                <a:spcPct val="115000"/>
              </a:lnSpc>
            </a:pPr>
            <a:endParaRPr sz="1213">
              <a:solidFill>
                <a:schemeClr val="dk1"/>
              </a:solidFill>
              <a:latin typeface="Lato"/>
              <a:ea typeface="Lato"/>
              <a:cs typeface="Lato"/>
              <a:sym typeface="Lato"/>
            </a:endParaRPr>
          </a:p>
        </p:txBody>
      </p:sp>
      <p:sp>
        <p:nvSpPr>
          <p:cNvPr id="124" name="Google Shape;124;p13"/>
          <p:cNvSpPr txBox="1"/>
          <p:nvPr/>
        </p:nvSpPr>
        <p:spPr>
          <a:xfrm>
            <a:off x="960254" y="3065020"/>
            <a:ext cx="886316" cy="885588"/>
          </a:xfrm>
          <a:prstGeom prst="rect">
            <a:avLst/>
          </a:prstGeom>
          <a:solidFill>
            <a:srgbClr val="D9DE2B"/>
          </a:solidFill>
          <a:ln>
            <a:noFill/>
          </a:ln>
        </p:spPr>
        <p:txBody>
          <a:bodyPr spcFirstLastPara="1" wrap="square" lIns="55440" tIns="55440" rIns="55440" bIns="55440" anchor="t" anchorCtr="0">
            <a:noAutofit/>
          </a:bodyPr>
          <a:lstStyle/>
          <a:p>
            <a:pPr>
              <a:lnSpc>
                <a:spcPct val="115000"/>
              </a:lnSpc>
            </a:pPr>
            <a:endParaRPr sz="1213">
              <a:solidFill>
                <a:schemeClr val="dk1"/>
              </a:solidFill>
              <a:latin typeface="Lato"/>
              <a:ea typeface="Lato"/>
              <a:cs typeface="Lato"/>
              <a:sym typeface="Lato"/>
            </a:endParaRPr>
          </a:p>
        </p:txBody>
      </p:sp>
      <p:sp>
        <p:nvSpPr>
          <p:cNvPr id="125" name="Google Shape;125;p13"/>
          <p:cNvSpPr txBox="1"/>
          <p:nvPr/>
        </p:nvSpPr>
        <p:spPr>
          <a:xfrm>
            <a:off x="960254" y="4286251"/>
            <a:ext cx="886316" cy="885588"/>
          </a:xfrm>
          <a:prstGeom prst="rect">
            <a:avLst/>
          </a:prstGeom>
          <a:solidFill>
            <a:srgbClr val="D9DE2B"/>
          </a:solidFill>
          <a:ln>
            <a:noFill/>
          </a:ln>
        </p:spPr>
        <p:txBody>
          <a:bodyPr spcFirstLastPara="1" wrap="square" lIns="55440" tIns="55440" rIns="55440" bIns="55440" anchor="t" anchorCtr="0">
            <a:noAutofit/>
          </a:bodyPr>
          <a:lstStyle/>
          <a:p>
            <a:pPr>
              <a:lnSpc>
                <a:spcPct val="115000"/>
              </a:lnSpc>
            </a:pPr>
            <a:endParaRPr sz="1213">
              <a:solidFill>
                <a:schemeClr val="dk1"/>
              </a:solidFill>
              <a:latin typeface="Lato"/>
              <a:ea typeface="Lato"/>
              <a:cs typeface="Lato"/>
              <a:sym typeface="Lato"/>
            </a:endParaRPr>
          </a:p>
        </p:txBody>
      </p:sp>
      <p:pic>
        <p:nvPicPr>
          <p:cNvPr id="126" name="Google Shape;126;p13"/>
          <p:cNvPicPr preferRelativeResize="0"/>
          <p:nvPr/>
        </p:nvPicPr>
        <p:blipFill>
          <a:blip r:embed="rId4">
            <a:alphaModFix/>
          </a:blip>
          <a:stretch>
            <a:fillRect/>
          </a:stretch>
        </p:blipFill>
        <p:spPr>
          <a:xfrm>
            <a:off x="1032471" y="1879636"/>
            <a:ext cx="557055" cy="557025"/>
          </a:xfrm>
          <a:prstGeom prst="rect">
            <a:avLst/>
          </a:prstGeom>
          <a:noFill/>
          <a:ln>
            <a:noFill/>
          </a:ln>
        </p:spPr>
      </p:pic>
      <p:pic>
        <p:nvPicPr>
          <p:cNvPr id="127" name="Google Shape;127;p13"/>
          <p:cNvPicPr preferRelativeResize="0"/>
          <p:nvPr/>
        </p:nvPicPr>
        <p:blipFill>
          <a:blip r:embed="rId5">
            <a:alphaModFix/>
          </a:blip>
          <a:stretch>
            <a:fillRect/>
          </a:stretch>
        </p:blipFill>
        <p:spPr>
          <a:xfrm>
            <a:off x="1124893" y="3248101"/>
            <a:ext cx="557055" cy="557055"/>
          </a:xfrm>
          <a:prstGeom prst="rect">
            <a:avLst/>
          </a:prstGeom>
          <a:noFill/>
          <a:ln>
            <a:noFill/>
          </a:ln>
        </p:spPr>
      </p:pic>
      <p:pic>
        <p:nvPicPr>
          <p:cNvPr id="128" name="Google Shape;128;p13"/>
          <p:cNvPicPr preferRelativeResize="0"/>
          <p:nvPr/>
        </p:nvPicPr>
        <p:blipFill>
          <a:blip r:embed="rId6">
            <a:alphaModFix/>
          </a:blip>
          <a:stretch>
            <a:fillRect/>
          </a:stretch>
        </p:blipFill>
        <p:spPr>
          <a:xfrm>
            <a:off x="1124885" y="4440336"/>
            <a:ext cx="557055" cy="557055"/>
          </a:xfrm>
          <a:prstGeom prst="rect">
            <a:avLst/>
          </a:prstGeom>
          <a:noFill/>
          <a:ln>
            <a:noFill/>
          </a:ln>
        </p:spPr>
      </p:pic>
      <p:sp>
        <p:nvSpPr>
          <p:cNvPr id="129" name="Google Shape;129;p13"/>
          <p:cNvSpPr txBox="1"/>
          <p:nvPr/>
        </p:nvSpPr>
        <p:spPr>
          <a:xfrm>
            <a:off x="6766861" y="1758455"/>
            <a:ext cx="5292243" cy="1849220"/>
          </a:xfrm>
          <a:prstGeom prst="rect">
            <a:avLst/>
          </a:prstGeom>
          <a:noFill/>
          <a:ln>
            <a:noFill/>
          </a:ln>
        </p:spPr>
        <p:txBody>
          <a:bodyPr spcFirstLastPara="1" wrap="square" lIns="55440" tIns="55440" rIns="55440" bIns="55440" anchor="t" anchorCtr="0">
            <a:noAutofit/>
          </a:bodyPr>
          <a:lstStyle/>
          <a:p>
            <a:pPr marL="109151" indent="-216969">
              <a:lnSpc>
                <a:spcPct val="115000"/>
              </a:lnSpc>
              <a:buClr>
                <a:srgbClr val="595959"/>
              </a:buClr>
              <a:buSzPts val="2800"/>
              <a:buFont typeface="Lato"/>
              <a:buChar char="●"/>
            </a:pPr>
            <a:r>
              <a:rPr lang="en-GB" sz="1698">
                <a:solidFill>
                  <a:srgbClr val="595959"/>
                </a:solidFill>
                <a:latin typeface="Lato"/>
                <a:ea typeface="Lato"/>
                <a:cs typeface="Lato"/>
                <a:sym typeface="Lato"/>
              </a:rPr>
              <a:t>Regional growth </a:t>
            </a:r>
            <a:endParaRPr sz="1698">
              <a:solidFill>
                <a:srgbClr val="595959"/>
              </a:solidFill>
              <a:latin typeface="Lato"/>
              <a:ea typeface="Lato"/>
              <a:cs typeface="Lato"/>
              <a:sym typeface="Lato"/>
            </a:endParaRPr>
          </a:p>
          <a:p>
            <a:pPr marL="554492" lvl="1" indent="-246441">
              <a:lnSpc>
                <a:spcPct val="115000"/>
              </a:lnSpc>
              <a:buClr>
                <a:srgbClr val="595959"/>
              </a:buClr>
              <a:buSzPts val="2800"/>
              <a:buFont typeface="Lato"/>
              <a:buChar char="○"/>
            </a:pPr>
            <a:r>
              <a:rPr lang="en-GB" sz="1698">
                <a:solidFill>
                  <a:srgbClr val="595959"/>
                </a:solidFill>
                <a:latin typeface="Lato"/>
                <a:ea typeface="Lato"/>
                <a:cs typeface="Lato"/>
                <a:sym typeface="Lato"/>
              </a:rPr>
              <a:t>Germany (-&gt;2022/23)</a:t>
            </a:r>
            <a:endParaRPr sz="1698">
              <a:solidFill>
                <a:srgbClr val="595959"/>
              </a:solidFill>
              <a:latin typeface="Lato"/>
              <a:ea typeface="Lato"/>
              <a:cs typeface="Lato"/>
              <a:sym typeface="Lato"/>
            </a:endParaRPr>
          </a:p>
          <a:p>
            <a:pPr marL="554492" lvl="1" indent="-246441">
              <a:lnSpc>
                <a:spcPct val="115000"/>
              </a:lnSpc>
              <a:buClr>
                <a:srgbClr val="595959"/>
              </a:buClr>
              <a:buSzPts val="2800"/>
              <a:buFont typeface="Lato"/>
              <a:buChar char="○"/>
            </a:pPr>
            <a:r>
              <a:rPr lang="en-GB" sz="1698">
                <a:solidFill>
                  <a:srgbClr val="595959"/>
                </a:solidFill>
                <a:latin typeface="Lato"/>
                <a:ea typeface="Lato"/>
                <a:cs typeface="Lato"/>
                <a:sym typeface="Lato"/>
              </a:rPr>
              <a:t>Europe (2022/23-&gt;)</a:t>
            </a:r>
            <a:endParaRPr sz="1698">
              <a:solidFill>
                <a:srgbClr val="595959"/>
              </a:solidFill>
              <a:latin typeface="Lato"/>
              <a:ea typeface="Lato"/>
              <a:cs typeface="Lato"/>
              <a:sym typeface="Lato"/>
            </a:endParaRPr>
          </a:p>
          <a:p>
            <a:pPr marL="109151" indent="-216969">
              <a:lnSpc>
                <a:spcPct val="115000"/>
              </a:lnSpc>
              <a:buClr>
                <a:srgbClr val="595959"/>
              </a:buClr>
              <a:buSzPts val="2800"/>
              <a:buFont typeface="Lato"/>
              <a:buChar char="●"/>
            </a:pPr>
            <a:r>
              <a:rPr lang="en-GB" sz="1698">
                <a:solidFill>
                  <a:srgbClr val="595959"/>
                </a:solidFill>
                <a:latin typeface="Lato"/>
                <a:ea typeface="Lato"/>
                <a:cs typeface="Lato"/>
                <a:sym typeface="Lato"/>
              </a:rPr>
              <a:t>Strengthen B2B fokus</a:t>
            </a:r>
            <a:endParaRPr sz="1698">
              <a:solidFill>
                <a:srgbClr val="595959"/>
              </a:solidFill>
              <a:latin typeface="Lato"/>
              <a:ea typeface="Lato"/>
              <a:cs typeface="Lato"/>
              <a:sym typeface="Lato"/>
            </a:endParaRPr>
          </a:p>
          <a:p>
            <a:pPr marL="109151" indent="-216969">
              <a:lnSpc>
                <a:spcPct val="115000"/>
              </a:lnSpc>
              <a:buClr>
                <a:srgbClr val="595959"/>
              </a:buClr>
              <a:buSzPts val="2800"/>
              <a:buFont typeface="Lato"/>
              <a:buChar char="●"/>
            </a:pPr>
            <a:r>
              <a:rPr lang="en-GB" sz="1698">
                <a:solidFill>
                  <a:srgbClr val="595959"/>
                </a:solidFill>
                <a:latin typeface="Lato"/>
                <a:ea typeface="Lato"/>
                <a:cs typeface="Lato"/>
                <a:sym typeface="Lato"/>
              </a:rPr>
              <a:t>Deliver maritime containers directly to steel mills</a:t>
            </a:r>
            <a:endParaRPr sz="1698">
              <a:solidFill>
                <a:srgbClr val="595959"/>
              </a:solidFill>
              <a:latin typeface="Lato"/>
              <a:ea typeface="Lato"/>
              <a:cs typeface="Lato"/>
              <a:sym typeface="Lato"/>
            </a:endParaRPr>
          </a:p>
          <a:p>
            <a:pPr marL="554492" lvl="1" indent="-246441">
              <a:lnSpc>
                <a:spcPct val="115000"/>
              </a:lnSpc>
              <a:buClr>
                <a:srgbClr val="595959"/>
              </a:buClr>
              <a:buSzPts val="2800"/>
              <a:buFont typeface="Lato"/>
              <a:buChar char="○"/>
            </a:pPr>
            <a:r>
              <a:rPr lang="en-GB" sz="1698">
                <a:solidFill>
                  <a:srgbClr val="595959"/>
                </a:solidFill>
                <a:latin typeface="Lato"/>
                <a:ea typeface="Lato"/>
                <a:cs typeface="Lato"/>
                <a:sym typeface="Lato"/>
              </a:rPr>
              <a:t>cutting out parts of the value chain</a:t>
            </a:r>
            <a:endParaRPr sz="1698">
              <a:solidFill>
                <a:srgbClr val="595959"/>
              </a:solidFill>
              <a:latin typeface="Lato"/>
              <a:ea typeface="Lato"/>
              <a:cs typeface="Lato"/>
              <a:sym typeface="Lato"/>
            </a:endParaRPr>
          </a:p>
          <a:p>
            <a:pPr marL="554492" lvl="1" indent="-246441">
              <a:lnSpc>
                <a:spcPct val="115000"/>
              </a:lnSpc>
              <a:buClr>
                <a:srgbClr val="595959"/>
              </a:buClr>
              <a:buSzPts val="2800"/>
              <a:buFont typeface="Lato"/>
              <a:buChar char="○"/>
            </a:pPr>
            <a:r>
              <a:rPr lang="en-GB" sz="1698">
                <a:solidFill>
                  <a:srgbClr val="595959"/>
                </a:solidFill>
                <a:latin typeface="Lato"/>
                <a:ea typeface="Lato"/>
                <a:cs typeface="Lato"/>
                <a:sym typeface="Lato"/>
              </a:rPr>
              <a:t>enabling steel mills to show scope 3 emissions </a:t>
            </a:r>
            <a:endParaRPr sz="1698">
              <a:solidFill>
                <a:srgbClr val="595959"/>
              </a:solidFill>
              <a:latin typeface="Lato"/>
              <a:ea typeface="Lato"/>
              <a:cs typeface="Lato"/>
              <a:sym typeface="Lato"/>
            </a:endParaRPr>
          </a:p>
          <a:p>
            <a:pPr marL="109151" indent="-216969">
              <a:lnSpc>
                <a:spcPct val="115000"/>
              </a:lnSpc>
              <a:buClr>
                <a:srgbClr val="595959"/>
              </a:buClr>
              <a:buSzPts val="2800"/>
              <a:buFont typeface="Lato"/>
              <a:buChar char="●"/>
            </a:pPr>
            <a:r>
              <a:rPr lang="en-GB" sz="1698">
                <a:solidFill>
                  <a:srgbClr val="595959"/>
                </a:solidFill>
                <a:latin typeface="Lato"/>
                <a:ea typeface="Lato"/>
                <a:cs typeface="Lato"/>
                <a:sym typeface="Lato"/>
              </a:rPr>
              <a:t>Accelerated growth via industry </a:t>
            </a:r>
            <a:br>
              <a:rPr lang="en-GB" sz="1698">
                <a:solidFill>
                  <a:srgbClr val="595959"/>
                </a:solidFill>
                <a:latin typeface="Lato"/>
                <a:ea typeface="Lato"/>
                <a:cs typeface="Lato"/>
                <a:sym typeface="Lato"/>
              </a:rPr>
            </a:br>
            <a:r>
              <a:rPr lang="en-GB" sz="1698">
                <a:solidFill>
                  <a:srgbClr val="595959"/>
                </a:solidFill>
                <a:latin typeface="Lato"/>
                <a:ea typeface="Lato"/>
                <a:cs typeface="Lato"/>
                <a:sym typeface="Lato"/>
              </a:rPr>
              <a:t>multipliers </a:t>
            </a:r>
            <a:endParaRPr sz="1698">
              <a:solidFill>
                <a:srgbClr val="595959"/>
              </a:solidFill>
              <a:latin typeface="Lato"/>
              <a:ea typeface="Lato"/>
              <a:cs typeface="Lato"/>
              <a:sym typeface="Lato"/>
            </a:endParaRPr>
          </a:p>
          <a:p>
            <a:pPr marL="109151" indent="-216969">
              <a:lnSpc>
                <a:spcPct val="115000"/>
              </a:lnSpc>
              <a:buClr>
                <a:srgbClr val="595959"/>
              </a:buClr>
              <a:buSzPts val="2800"/>
              <a:buFont typeface="Lato"/>
              <a:buChar char="●"/>
            </a:pPr>
            <a:r>
              <a:rPr lang="en-GB" sz="1698">
                <a:solidFill>
                  <a:srgbClr val="595959"/>
                </a:solidFill>
                <a:latin typeface="Lato"/>
                <a:ea typeface="Lato"/>
                <a:cs typeface="Lato"/>
                <a:sym typeface="Lato"/>
              </a:rPr>
              <a:t>Capture  further Customer </a:t>
            </a:r>
            <a:br>
              <a:rPr lang="en-GB" sz="1698">
                <a:solidFill>
                  <a:srgbClr val="595959"/>
                </a:solidFill>
                <a:latin typeface="Lato"/>
                <a:ea typeface="Lato"/>
                <a:cs typeface="Lato"/>
                <a:sym typeface="Lato"/>
              </a:rPr>
            </a:br>
            <a:r>
              <a:rPr lang="en-GB" sz="1698">
                <a:solidFill>
                  <a:srgbClr val="595959"/>
                </a:solidFill>
                <a:latin typeface="Lato"/>
                <a:ea typeface="Lato"/>
                <a:cs typeface="Lato"/>
                <a:sym typeface="Lato"/>
              </a:rPr>
              <a:t>Segments/Verticals </a:t>
            </a:r>
            <a:endParaRPr sz="1698">
              <a:solidFill>
                <a:srgbClr val="595959"/>
              </a:solidFill>
              <a:latin typeface="Lato"/>
              <a:ea typeface="Lato"/>
              <a:cs typeface="Lato"/>
              <a:sym typeface="Lato"/>
            </a:endParaRPr>
          </a:p>
          <a:p>
            <a:pPr marL="277246">
              <a:lnSpc>
                <a:spcPct val="115000"/>
              </a:lnSpc>
            </a:pPr>
            <a:endParaRPr sz="1698">
              <a:solidFill>
                <a:srgbClr val="595959"/>
              </a:solidFill>
              <a:latin typeface="Lato"/>
              <a:ea typeface="Lato"/>
              <a:cs typeface="Lato"/>
              <a:sym typeface="Lato"/>
            </a:endParaRPr>
          </a:p>
          <a:p>
            <a:pPr marL="277246">
              <a:lnSpc>
                <a:spcPct val="115000"/>
              </a:lnSpc>
            </a:pPr>
            <a:endParaRPr sz="1698">
              <a:solidFill>
                <a:srgbClr val="595959"/>
              </a:solidFill>
              <a:latin typeface="Lato"/>
              <a:ea typeface="Lato"/>
              <a:cs typeface="Lato"/>
              <a:sym typeface="Lato"/>
            </a:endParaRPr>
          </a:p>
          <a:p>
            <a:pPr>
              <a:lnSpc>
                <a:spcPct val="115000"/>
              </a:lnSpc>
            </a:pPr>
            <a:endParaRPr sz="1698">
              <a:solidFill>
                <a:srgbClr val="595959"/>
              </a:solidFill>
              <a:latin typeface="Lato"/>
              <a:ea typeface="Lato"/>
              <a:cs typeface="Lato"/>
              <a:sym typeface="Lato"/>
            </a:endParaRPr>
          </a:p>
          <a:p>
            <a:pPr marL="277246">
              <a:lnSpc>
                <a:spcPct val="115000"/>
              </a:lnSpc>
            </a:pPr>
            <a:endParaRPr sz="1698">
              <a:solidFill>
                <a:srgbClr val="595959"/>
              </a:solidFill>
              <a:latin typeface="Lato"/>
              <a:ea typeface="Lato"/>
              <a:cs typeface="Lato"/>
              <a:sym typeface="Lato"/>
            </a:endParaRPr>
          </a:p>
          <a:p>
            <a:pPr>
              <a:lnSpc>
                <a:spcPct val="115000"/>
              </a:lnSpc>
            </a:pPr>
            <a:endParaRPr sz="1698">
              <a:solidFill>
                <a:srgbClr val="595959"/>
              </a:solidFill>
              <a:latin typeface="Lato"/>
              <a:ea typeface="Lato"/>
              <a:cs typeface="Lato"/>
              <a:sym typeface="Lato"/>
            </a:endParaRPr>
          </a:p>
        </p:txBody>
      </p:sp>
      <p:sp>
        <p:nvSpPr>
          <p:cNvPr id="130" name="Google Shape;130;p13"/>
          <p:cNvSpPr txBox="1">
            <a:spLocks noGrp="1"/>
          </p:cNvSpPr>
          <p:nvPr>
            <p:ph type="title"/>
          </p:nvPr>
        </p:nvSpPr>
        <p:spPr>
          <a:xfrm>
            <a:off x="6588777" y="548202"/>
            <a:ext cx="3114293" cy="1325653"/>
          </a:xfrm>
          <a:prstGeom prst="rect">
            <a:avLst/>
          </a:prstGeom>
        </p:spPr>
        <p:txBody>
          <a:bodyPr spcFirstLastPara="1" vert="horz" wrap="square" lIns="55440" tIns="27713" rIns="55440" bIns="27713" rtlCol="0" anchor="ctr" anchorCtr="0">
            <a:noAutofit/>
          </a:bodyPr>
          <a:lstStyle/>
          <a:p>
            <a:r>
              <a:rPr lang="en-GB">
                <a:latin typeface="Lato"/>
                <a:ea typeface="Lato"/>
                <a:cs typeface="Lato"/>
                <a:sym typeface="Lato"/>
              </a:rPr>
              <a:t>Next Steps</a:t>
            </a:r>
            <a:endParaRPr>
              <a:latin typeface="Lato"/>
              <a:ea typeface="Lato"/>
              <a:cs typeface="Lato"/>
              <a:sym typeface="Lato"/>
            </a:endParaRPr>
          </a:p>
        </p:txBody>
      </p:sp>
      <p:grpSp>
        <p:nvGrpSpPr>
          <p:cNvPr id="131" name="Google Shape;131;p13"/>
          <p:cNvGrpSpPr/>
          <p:nvPr/>
        </p:nvGrpSpPr>
        <p:grpSpPr>
          <a:xfrm>
            <a:off x="9865066" y="3960558"/>
            <a:ext cx="1711214" cy="2335449"/>
            <a:chOff x="705400" y="1207988"/>
            <a:chExt cx="2485397" cy="3392046"/>
          </a:xfrm>
        </p:grpSpPr>
        <p:sp>
          <p:nvSpPr>
            <p:cNvPr id="132" name="Google Shape;132;p13"/>
            <p:cNvSpPr/>
            <p:nvPr/>
          </p:nvSpPr>
          <p:spPr>
            <a:xfrm>
              <a:off x="2234747" y="1841022"/>
              <a:ext cx="892287" cy="927761"/>
            </a:xfrm>
            <a:custGeom>
              <a:avLst/>
              <a:gdLst/>
              <a:ahLst/>
              <a:cxnLst/>
              <a:rect l="l" t="t" r="r" b="b"/>
              <a:pathLst>
                <a:path w="39666" h="41243" extrusionOk="0">
                  <a:moveTo>
                    <a:pt x="28326" y="0"/>
                  </a:moveTo>
                  <a:lnTo>
                    <a:pt x="27732" y="69"/>
                  </a:lnTo>
                  <a:lnTo>
                    <a:pt x="27297" y="160"/>
                  </a:lnTo>
                  <a:lnTo>
                    <a:pt x="27229" y="252"/>
                  </a:lnTo>
                  <a:lnTo>
                    <a:pt x="27229" y="480"/>
                  </a:lnTo>
                  <a:lnTo>
                    <a:pt x="27137" y="617"/>
                  </a:lnTo>
                  <a:lnTo>
                    <a:pt x="27023" y="663"/>
                  </a:lnTo>
                  <a:lnTo>
                    <a:pt x="26474" y="663"/>
                  </a:lnTo>
                  <a:lnTo>
                    <a:pt x="26154" y="617"/>
                  </a:lnTo>
                  <a:lnTo>
                    <a:pt x="25354" y="572"/>
                  </a:lnTo>
                  <a:lnTo>
                    <a:pt x="24531" y="595"/>
                  </a:lnTo>
                  <a:lnTo>
                    <a:pt x="24142" y="686"/>
                  </a:lnTo>
                  <a:lnTo>
                    <a:pt x="23731" y="778"/>
                  </a:lnTo>
                  <a:lnTo>
                    <a:pt x="23594" y="846"/>
                  </a:lnTo>
                  <a:lnTo>
                    <a:pt x="23365" y="1189"/>
                  </a:lnTo>
                  <a:lnTo>
                    <a:pt x="23273" y="1418"/>
                  </a:lnTo>
                  <a:lnTo>
                    <a:pt x="23068" y="1829"/>
                  </a:lnTo>
                  <a:lnTo>
                    <a:pt x="22976" y="2126"/>
                  </a:lnTo>
                  <a:lnTo>
                    <a:pt x="22908" y="2675"/>
                  </a:lnTo>
                  <a:lnTo>
                    <a:pt x="22793" y="3269"/>
                  </a:lnTo>
                  <a:lnTo>
                    <a:pt x="22611" y="3567"/>
                  </a:lnTo>
                  <a:lnTo>
                    <a:pt x="22405" y="3750"/>
                  </a:lnTo>
                  <a:lnTo>
                    <a:pt x="22268" y="3841"/>
                  </a:lnTo>
                  <a:lnTo>
                    <a:pt x="21787" y="3772"/>
                  </a:lnTo>
                  <a:lnTo>
                    <a:pt x="21650" y="3727"/>
                  </a:lnTo>
                  <a:lnTo>
                    <a:pt x="21536" y="3681"/>
                  </a:lnTo>
                  <a:lnTo>
                    <a:pt x="21193" y="3727"/>
                  </a:lnTo>
                  <a:lnTo>
                    <a:pt x="21056" y="3818"/>
                  </a:lnTo>
                  <a:lnTo>
                    <a:pt x="20942" y="3910"/>
                  </a:lnTo>
                  <a:lnTo>
                    <a:pt x="20576" y="4024"/>
                  </a:lnTo>
                  <a:lnTo>
                    <a:pt x="20324" y="4070"/>
                  </a:lnTo>
                  <a:lnTo>
                    <a:pt x="19707" y="4207"/>
                  </a:lnTo>
                  <a:lnTo>
                    <a:pt x="19250" y="4390"/>
                  </a:lnTo>
                  <a:lnTo>
                    <a:pt x="18907" y="4641"/>
                  </a:lnTo>
                  <a:lnTo>
                    <a:pt x="18587" y="4824"/>
                  </a:lnTo>
                  <a:lnTo>
                    <a:pt x="18244" y="5121"/>
                  </a:lnTo>
                  <a:lnTo>
                    <a:pt x="17901" y="5533"/>
                  </a:lnTo>
                  <a:lnTo>
                    <a:pt x="17695" y="5876"/>
                  </a:lnTo>
                  <a:lnTo>
                    <a:pt x="17512" y="6264"/>
                  </a:lnTo>
                  <a:lnTo>
                    <a:pt x="17421" y="6401"/>
                  </a:lnTo>
                  <a:lnTo>
                    <a:pt x="17101" y="6447"/>
                  </a:lnTo>
                  <a:lnTo>
                    <a:pt x="17009" y="6424"/>
                  </a:lnTo>
                  <a:lnTo>
                    <a:pt x="16781" y="6310"/>
                  </a:lnTo>
                  <a:lnTo>
                    <a:pt x="16529" y="6127"/>
                  </a:lnTo>
                  <a:lnTo>
                    <a:pt x="16369" y="5739"/>
                  </a:lnTo>
                  <a:lnTo>
                    <a:pt x="16278" y="5350"/>
                  </a:lnTo>
                  <a:lnTo>
                    <a:pt x="16209" y="5258"/>
                  </a:lnTo>
                  <a:lnTo>
                    <a:pt x="15866" y="5121"/>
                  </a:lnTo>
                  <a:lnTo>
                    <a:pt x="15706" y="5144"/>
                  </a:lnTo>
                  <a:lnTo>
                    <a:pt x="15318" y="5190"/>
                  </a:lnTo>
                  <a:lnTo>
                    <a:pt x="15043" y="5258"/>
                  </a:lnTo>
                  <a:lnTo>
                    <a:pt x="14746" y="5258"/>
                  </a:lnTo>
                  <a:lnTo>
                    <a:pt x="14312" y="5236"/>
                  </a:lnTo>
                  <a:lnTo>
                    <a:pt x="13946" y="5190"/>
                  </a:lnTo>
                  <a:lnTo>
                    <a:pt x="13489" y="5098"/>
                  </a:lnTo>
                  <a:lnTo>
                    <a:pt x="12757" y="5053"/>
                  </a:lnTo>
                  <a:lnTo>
                    <a:pt x="12117" y="4961"/>
                  </a:lnTo>
                  <a:lnTo>
                    <a:pt x="11797" y="4870"/>
                  </a:lnTo>
                  <a:lnTo>
                    <a:pt x="10677" y="4481"/>
                  </a:lnTo>
                  <a:lnTo>
                    <a:pt x="10471" y="4344"/>
                  </a:lnTo>
                  <a:lnTo>
                    <a:pt x="10334" y="4207"/>
                  </a:lnTo>
                  <a:lnTo>
                    <a:pt x="9625" y="3750"/>
                  </a:lnTo>
                  <a:lnTo>
                    <a:pt x="9442" y="3544"/>
                  </a:lnTo>
                  <a:lnTo>
                    <a:pt x="9259" y="3361"/>
                  </a:lnTo>
                  <a:lnTo>
                    <a:pt x="8665" y="3064"/>
                  </a:lnTo>
                  <a:lnTo>
                    <a:pt x="8482" y="3018"/>
                  </a:lnTo>
                  <a:lnTo>
                    <a:pt x="8322" y="2972"/>
                  </a:lnTo>
                  <a:lnTo>
                    <a:pt x="7842" y="2629"/>
                  </a:lnTo>
                  <a:lnTo>
                    <a:pt x="7727" y="2492"/>
                  </a:lnTo>
                  <a:lnTo>
                    <a:pt x="7567" y="2401"/>
                  </a:lnTo>
                  <a:lnTo>
                    <a:pt x="6950" y="2378"/>
                  </a:lnTo>
                  <a:lnTo>
                    <a:pt x="6699" y="2401"/>
                  </a:lnTo>
                  <a:lnTo>
                    <a:pt x="6173" y="2446"/>
                  </a:lnTo>
                  <a:lnTo>
                    <a:pt x="5716" y="2538"/>
                  </a:lnTo>
                  <a:lnTo>
                    <a:pt x="5624" y="2629"/>
                  </a:lnTo>
                  <a:lnTo>
                    <a:pt x="5556" y="2972"/>
                  </a:lnTo>
                  <a:lnTo>
                    <a:pt x="5601" y="3178"/>
                  </a:lnTo>
                  <a:lnTo>
                    <a:pt x="5601" y="3338"/>
                  </a:lnTo>
                  <a:lnTo>
                    <a:pt x="5396" y="3612"/>
                  </a:lnTo>
                  <a:lnTo>
                    <a:pt x="5258" y="3658"/>
                  </a:lnTo>
                  <a:lnTo>
                    <a:pt x="4687" y="3772"/>
                  </a:lnTo>
                  <a:lnTo>
                    <a:pt x="3841" y="3818"/>
                  </a:lnTo>
                  <a:lnTo>
                    <a:pt x="3567" y="3795"/>
                  </a:lnTo>
                  <a:lnTo>
                    <a:pt x="3086" y="3612"/>
                  </a:lnTo>
                  <a:lnTo>
                    <a:pt x="2835" y="3612"/>
                  </a:lnTo>
                  <a:lnTo>
                    <a:pt x="2286" y="3681"/>
                  </a:lnTo>
                  <a:lnTo>
                    <a:pt x="1943" y="3750"/>
                  </a:lnTo>
                  <a:lnTo>
                    <a:pt x="1852" y="3818"/>
                  </a:lnTo>
                  <a:lnTo>
                    <a:pt x="1761" y="4230"/>
                  </a:lnTo>
                  <a:lnTo>
                    <a:pt x="1738" y="4435"/>
                  </a:lnTo>
                  <a:lnTo>
                    <a:pt x="1692" y="4595"/>
                  </a:lnTo>
                  <a:lnTo>
                    <a:pt x="1532" y="4847"/>
                  </a:lnTo>
                  <a:lnTo>
                    <a:pt x="1395" y="4961"/>
                  </a:lnTo>
                  <a:lnTo>
                    <a:pt x="1235" y="4984"/>
                  </a:lnTo>
                  <a:lnTo>
                    <a:pt x="732" y="4847"/>
                  </a:lnTo>
                  <a:lnTo>
                    <a:pt x="549" y="4870"/>
                  </a:lnTo>
                  <a:lnTo>
                    <a:pt x="412" y="4961"/>
                  </a:lnTo>
                  <a:lnTo>
                    <a:pt x="320" y="5373"/>
                  </a:lnTo>
                  <a:lnTo>
                    <a:pt x="229" y="5510"/>
                  </a:lnTo>
                  <a:lnTo>
                    <a:pt x="114" y="5601"/>
                  </a:lnTo>
                  <a:lnTo>
                    <a:pt x="0" y="5899"/>
                  </a:lnTo>
                  <a:lnTo>
                    <a:pt x="23" y="6081"/>
                  </a:lnTo>
                  <a:lnTo>
                    <a:pt x="69" y="6447"/>
                  </a:lnTo>
                  <a:lnTo>
                    <a:pt x="206" y="6813"/>
                  </a:lnTo>
                  <a:lnTo>
                    <a:pt x="297" y="7019"/>
                  </a:lnTo>
                  <a:lnTo>
                    <a:pt x="709" y="7202"/>
                  </a:lnTo>
                  <a:lnTo>
                    <a:pt x="937" y="7293"/>
                  </a:lnTo>
                  <a:lnTo>
                    <a:pt x="1098" y="7385"/>
                  </a:lnTo>
                  <a:lnTo>
                    <a:pt x="1235" y="7659"/>
                  </a:lnTo>
                  <a:lnTo>
                    <a:pt x="1372" y="7796"/>
                  </a:lnTo>
                  <a:lnTo>
                    <a:pt x="1509" y="7956"/>
                  </a:lnTo>
                  <a:lnTo>
                    <a:pt x="1623" y="8276"/>
                  </a:lnTo>
                  <a:lnTo>
                    <a:pt x="1669" y="8505"/>
                  </a:lnTo>
                  <a:lnTo>
                    <a:pt x="1738" y="8733"/>
                  </a:lnTo>
                  <a:lnTo>
                    <a:pt x="1738" y="9076"/>
                  </a:lnTo>
                  <a:lnTo>
                    <a:pt x="1715" y="9213"/>
                  </a:lnTo>
                  <a:lnTo>
                    <a:pt x="1669" y="9282"/>
                  </a:lnTo>
                  <a:lnTo>
                    <a:pt x="1555" y="9282"/>
                  </a:lnTo>
                  <a:lnTo>
                    <a:pt x="1600" y="9351"/>
                  </a:lnTo>
                  <a:lnTo>
                    <a:pt x="1646" y="9396"/>
                  </a:lnTo>
                  <a:lnTo>
                    <a:pt x="1829" y="9511"/>
                  </a:lnTo>
                  <a:lnTo>
                    <a:pt x="2035" y="9625"/>
                  </a:lnTo>
                  <a:lnTo>
                    <a:pt x="2309" y="9762"/>
                  </a:lnTo>
                  <a:lnTo>
                    <a:pt x="2629" y="9762"/>
                  </a:lnTo>
                  <a:lnTo>
                    <a:pt x="2904" y="9785"/>
                  </a:lnTo>
                  <a:lnTo>
                    <a:pt x="3247" y="9899"/>
                  </a:lnTo>
                  <a:lnTo>
                    <a:pt x="3429" y="9968"/>
                  </a:lnTo>
                  <a:lnTo>
                    <a:pt x="3749" y="10288"/>
                  </a:lnTo>
                  <a:lnTo>
                    <a:pt x="3864" y="10517"/>
                  </a:lnTo>
                  <a:lnTo>
                    <a:pt x="3978" y="10768"/>
                  </a:lnTo>
                  <a:lnTo>
                    <a:pt x="4321" y="11340"/>
                  </a:lnTo>
                  <a:lnTo>
                    <a:pt x="4412" y="11385"/>
                  </a:lnTo>
                  <a:lnTo>
                    <a:pt x="4641" y="11477"/>
                  </a:lnTo>
                  <a:lnTo>
                    <a:pt x="4984" y="11637"/>
                  </a:lnTo>
                  <a:lnTo>
                    <a:pt x="5144" y="11637"/>
                  </a:lnTo>
                  <a:lnTo>
                    <a:pt x="5464" y="11431"/>
                  </a:lnTo>
                  <a:lnTo>
                    <a:pt x="5578" y="11362"/>
                  </a:lnTo>
                  <a:lnTo>
                    <a:pt x="5761" y="11317"/>
                  </a:lnTo>
                  <a:lnTo>
                    <a:pt x="6036" y="11431"/>
                  </a:lnTo>
                  <a:lnTo>
                    <a:pt x="6196" y="11477"/>
                  </a:lnTo>
                  <a:lnTo>
                    <a:pt x="6493" y="11362"/>
                  </a:lnTo>
                  <a:lnTo>
                    <a:pt x="6722" y="11317"/>
                  </a:lnTo>
                  <a:lnTo>
                    <a:pt x="6973" y="11294"/>
                  </a:lnTo>
                  <a:lnTo>
                    <a:pt x="7293" y="11431"/>
                  </a:lnTo>
                  <a:lnTo>
                    <a:pt x="7522" y="11523"/>
                  </a:lnTo>
                  <a:lnTo>
                    <a:pt x="7750" y="11614"/>
                  </a:lnTo>
                  <a:lnTo>
                    <a:pt x="8185" y="11751"/>
                  </a:lnTo>
                  <a:lnTo>
                    <a:pt x="8322" y="11911"/>
                  </a:lnTo>
                  <a:lnTo>
                    <a:pt x="8596" y="12208"/>
                  </a:lnTo>
                  <a:lnTo>
                    <a:pt x="8848" y="12414"/>
                  </a:lnTo>
                  <a:lnTo>
                    <a:pt x="8962" y="12551"/>
                  </a:lnTo>
                  <a:lnTo>
                    <a:pt x="9053" y="12894"/>
                  </a:lnTo>
                  <a:lnTo>
                    <a:pt x="8962" y="13123"/>
                  </a:lnTo>
                  <a:lnTo>
                    <a:pt x="8825" y="13489"/>
                  </a:lnTo>
                  <a:lnTo>
                    <a:pt x="8756" y="13740"/>
                  </a:lnTo>
                  <a:lnTo>
                    <a:pt x="8665" y="13854"/>
                  </a:lnTo>
                  <a:lnTo>
                    <a:pt x="8436" y="13900"/>
                  </a:lnTo>
                  <a:lnTo>
                    <a:pt x="8322" y="13900"/>
                  </a:lnTo>
                  <a:lnTo>
                    <a:pt x="7979" y="13923"/>
                  </a:lnTo>
                  <a:lnTo>
                    <a:pt x="7613" y="13969"/>
                  </a:lnTo>
                  <a:lnTo>
                    <a:pt x="7476" y="14014"/>
                  </a:lnTo>
                  <a:lnTo>
                    <a:pt x="7247" y="14289"/>
                  </a:lnTo>
                  <a:lnTo>
                    <a:pt x="7224" y="14403"/>
                  </a:lnTo>
                  <a:lnTo>
                    <a:pt x="7202" y="14540"/>
                  </a:lnTo>
                  <a:lnTo>
                    <a:pt x="7202" y="14929"/>
                  </a:lnTo>
                  <a:lnTo>
                    <a:pt x="7316" y="15066"/>
                  </a:lnTo>
                  <a:lnTo>
                    <a:pt x="7453" y="15249"/>
                  </a:lnTo>
                  <a:lnTo>
                    <a:pt x="7590" y="15752"/>
                  </a:lnTo>
                  <a:lnTo>
                    <a:pt x="7705" y="15912"/>
                  </a:lnTo>
                  <a:lnTo>
                    <a:pt x="7796" y="16072"/>
                  </a:lnTo>
                  <a:lnTo>
                    <a:pt x="7819" y="16506"/>
                  </a:lnTo>
                  <a:lnTo>
                    <a:pt x="7842" y="16689"/>
                  </a:lnTo>
                  <a:lnTo>
                    <a:pt x="7819" y="16849"/>
                  </a:lnTo>
                  <a:lnTo>
                    <a:pt x="7545" y="17055"/>
                  </a:lnTo>
                  <a:lnTo>
                    <a:pt x="7407" y="17055"/>
                  </a:lnTo>
                  <a:lnTo>
                    <a:pt x="7293" y="17078"/>
                  </a:lnTo>
                  <a:lnTo>
                    <a:pt x="7110" y="17375"/>
                  </a:lnTo>
                  <a:lnTo>
                    <a:pt x="7087" y="17512"/>
                  </a:lnTo>
                  <a:lnTo>
                    <a:pt x="7064" y="17672"/>
                  </a:lnTo>
                  <a:lnTo>
                    <a:pt x="7087" y="18084"/>
                  </a:lnTo>
                  <a:lnTo>
                    <a:pt x="7179" y="18221"/>
                  </a:lnTo>
                  <a:lnTo>
                    <a:pt x="7362" y="18541"/>
                  </a:lnTo>
                  <a:lnTo>
                    <a:pt x="7476" y="18793"/>
                  </a:lnTo>
                  <a:lnTo>
                    <a:pt x="7727" y="18930"/>
                  </a:lnTo>
                  <a:lnTo>
                    <a:pt x="8025" y="18975"/>
                  </a:lnTo>
                  <a:lnTo>
                    <a:pt x="8276" y="19044"/>
                  </a:lnTo>
                  <a:lnTo>
                    <a:pt x="8528" y="19250"/>
                  </a:lnTo>
                  <a:lnTo>
                    <a:pt x="8665" y="19341"/>
                  </a:lnTo>
                  <a:lnTo>
                    <a:pt x="8962" y="19501"/>
                  </a:lnTo>
                  <a:lnTo>
                    <a:pt x="9122" y="19478"/>
                  </a:lnTo>
                  <a:lnTo>
                    <a:pt x="9191" y="19478"/>
                  </a:lnTo>
                  <a:lnTo>
                    <a:pt x="9305" y="19616"/>
                  </a:lnTo>
                  <a:lnTo>
                    <a:pt x="9419" y="19959"/>
                  </a:lnTo>
                  <a:lnTo>
                    <a:pt x="9419" y="20119"/>
                  </a:lnTo>
                  <a:lnTo>
                    <a:pt x="9442" y="20553"/>
                  </a:lnTo>
                  <a:lnTo>
                    <a:pt x="9488" y="20987"/>
                  </a:lnTo>
                  <a:lnTo>
                    <a:pt x="9488" y="21102"/>
                  </a:lnTo>
                  <a:lnTo>
                    <a:pt x="9213" y="21239"/>
                  </a:lnTo>
                  <a:lnTo>
                    <a:pt x="9122" y="21284"/>
                  </a:lnTo>
                  <a:lnTo>
                    <a:pt x="9099" y="21605"/>
                  </a:lnTo>
                  <a:lnTo>
                    <a:pt x="9145" y="22062"/>
                  </a:lnTo>
                  <a:lnTo>
                    <a:pt x="9168" y="22222"/>
                  </a:lnTo>
                  <a:lnTo>
                    <a:pt x="9396" y="22428"/>
                  </a:lnTo>
                  <a:lnTo>
                    <a:pt x="9488" y="22519"/>
                  </a:lnTo>
                  <a:lnTo>
                    <a:pt x="9602" y="22633"/>
                  </a:lnTo>
                  <a:lnTo>
                    <a:pt x="9762" y="22953"/>
                  </a:lnTo>
                  <a:lnTo>
                    <a:pt x="9739" y="23091"/>
                  </a:lnTo>
                  <a:lnTo>
                    <a:pt x="9534" y="23388"/>
                  </a:lnTo>
                  <a:lnTo>
                    <a:pt x="9396" y="23525"/>
                  </a:lnTo>
                  <a:lnTo>
                    <a:pt x="9213" y="23525"/>
                  </a:lnTo>
                  <a:lnTo>
                    <a:pt x="8871" y="23548"/>
                  </a:lnTo>
                  <a:lnTo>
                    <a:pt x="8665" y="23662"/>
                  </a:lnTo>
                  <a:lnTo>
                    <a:pt x="8459" y="23822"/>
                  </a:lnTo>
                  <a:lnTo>
                    <a:pt x="8368" y="23868"/>
                  </a:lnTo>
                  <a:lnTo>
                    <a:pt x="8276" y="24119"/>
                  </a:lnTo>
                  <a:lnTo>
                    <a:pt x="8253" y="24211"/>
                  </a:lnTo>
                  <a:lnTo>
                    <a:pt x="8299" y="24302"/>
                  </a:lnTo>
                  <a:lnTo>
                    <a:pt x="8550" y="24439"/>
                  </a:lnTo>
                  <a:lnTo>
                    <a:pt x="8665" y="24439"/>
                  </a:lnTo>
                  <a:lnTo>
                    <a:pt x="8893" y="24462"/>
                  </a:lnTo>
                  <a:lnTo>
                    <a:pt x="9168" y="24531"/>
                  </a:lnTo>
                  <a:lnTo>
                    <a:pt x="9305" y="24554"/>
                  </a:lnTo>
                  <a:lnTo>
                    <a:pt x="9465" y="24782"/>
                  </a:lnTo>
                  <a:lnTo>
                    <a:pt x="9488" y="24897"/>
                  </a:lnTo>
                  <a:lnTo>
                    <a:pt x="9488" y="25011"/>
                  </a:lnTo>
                  <a:lnTo>
                    <a:pt x="9305" y="25262"/>
                  </a:lnTo>
                  <a:lnTo>
                    <a:pt x="9213" y="25308"/>
                  </a:lnTo>
                  <a:lnTo>
                    <a:pt x="8985" y="25400"/>
                  </a:lnTo>
                  <a:lnTo>
                    <a:pt x="8756" y="25468"/>
                  </a:lnTo>
                  <a:lnTo>
                    <a:pt x="8665" y="25514"/>
                  </a:lnTo>
                  <a:lnTo>
                    <a:pt x="8573" y="25857"/>
                  </a:lnTo>
                  <a:lnTo>
                    <a:pt x="8550" y="26040"/>
                  </a:lnTo>
                  <a:lnTo>
                    <a:pt x="8550" y="26200"/>
                  </a:lnTo>
                  <a:lnTo>
                    <a:pt x="8665" y="26474"/>
                  </a:lnTo>
                  <a:lnTo>
                    <a:pt x="8848" y="26520"/>
                  </a:lnTo>
                  <a:lnTo>
                    <a:pt x="9076" y="26611"/>
                  </a:lnTo>
                  <a:lnTo>
                    <a:pt x="9396" y="27023"/>
                  </a:lnTo>
                  <a:lnTo>
                    <a:pt x="9534" y="27137"/>
                  </a:lnTo>
                  <a:lnTo>
                    <a:pt x="9762" y="27366"/>
                  </a:lnTo>
                  <a:lnTo>
                    <a:pt x="9922" y="27663"/>
                  </a:lnTo>
                  <a:lnTo>
                    <a:pt x="9968" y="27823"/>
                  </a:lnTo>
                  <a:lnTo>
                    <a:pt x="9876" y="28212"/>
                  </a:lnTo>
                  <a:lnTo>
                    <a:pt x="9831" y="28372"/>
                  </a:lnTo>
                  <a:lnTo>
                    <a:pt x="9831" y="28486"/>
                  </a:lnTo>
                  <a:lnTo>
                    <a:pt x="10128" y="28623"/>
                  </a:lnTo>
                  <a:lnTo>
                    <a:pt x="10174" y="28692"/>
                  </a:lnTo>
                  <a:lnTo>
                    <a:pt x="10197" y="28783"/>
                  </a:lnTo>
                  <a:lnTo>
                    <a:pt x="10517" y="28897"/>
                  </a:lnTo>
                  <a:lnTo>
                    <a:pt x="10654" y="28920"/>
                  </a:lnTo>
                  <a:lnTo>
                    <a:pt x="10905" y="28897"/>
                  </a:lnTo>
                  <a:lnTo>
                    <a:pt x="11157" y="28737"/>
                  </a:lnTo>
                  <a:lnTo>
                    <a:pt x="11248" y="28623"/>
                  </a:lnTo>
                  <a:lnTo>
                    <a:pt x="11317" y="28280"/>
                  </a:lnTo>
                  <a:lnTo>
                    <a:pt x="11362" y="28189"/>
                  </a:lnTo>
                  <a:lnTo>
                    <a:pt x="11477" y="28166"/>
                  </a:lnTo>
                  <a:lnTo>
                    <a:pt x="11888" y="28280"/>
                  </a:lnTo>
                  <a:lnTo>
                    <a:pt x="11911" y="28372"/>
                  </a:lnTo>
                  <a:lnTo>
                    <a:pt x="11934" y="28486"/>
                  </a:lnTo>
                  <a:lnTo>
                    <a:pt x="12231" y="28715"/>
                  </a:lnTo>
                  <a:lnTo>
                    <a:pt x="12300" y="28875"/>
                  </a:lnTo>
                  <a:lnTo>
                    <a:pt x="12368" y="29240"/>
                  </a:lnTo>
                  <a:lnTo>
                    <a:pt x="12460" y="29492"/>
                  </a:lnTo>
                  <a:lnTo>
                    <a:pt x="12643" y="29583"/>
                  </a:lnTo>
                  <a:lnTo>
                    <a:pt x="12963" y="29560"/>
                  </a:lnTo>
                  <a:lnTo>
                    <a:pt x="13077" y="29492"/>
                  </a:lnTo>
                  <a:lnTo>
                    <a:pt x="13214" y="29240"/>
                  </a:lnTo>
                  <a:lnTo>
                    <a:pt x="13351" y="29195"/>
                  </a:lnTo>
                  <a:lnTo>
                    <a:pt x="13466" y="29149"/>
                  </a:lnTo>
                  <a:lnTo>
                    <a:pt x="13580" y="28920"/>
                  </a:lnTo>
                  <a:lnTo>
                    <a:pt x="13672" y="28897"/>
                  </a:lnTo>
                  <a:lnTo>
                    <a:pt x="14106" y="28943"/>
                  </a:lnTo>
                  <a:lnTo>
                    <a:pt x="14609" y="28966"/>
                  </a:lnTo>
                  <a:lnTo>
                    <a:pt x="14769" y="28989"/>
                  </a:lnTo>
                  <a:lnTo>
                    <a:pt x="15112" y="29103"/>
                  </a:lnTo>
                  <a:lnTo>
                    <a:pt x="15203" y="29218"/>
                  </a:lnTo>
                  <a:lnTo>
                    <a:pt x="15272" y="29332"/>
                  </a:lnTo>
                  <a:lnTo>
                    <a:pt x="15500" y="29606"/>
                  </a:lnTo>
                  <a:lnTo>
                    <a:pt x="15523" y="29812"/>
                  </a:lnTo>
                  <a:lnTo>
                    <a:pt x="15546" y="29972"/>
                  </a:lnTo>
                  <a:lnTo>
                    <a:pt x="15729" y="30201"/>
                  </a:lnTo>
                  <a:lnTo>
                    <a:pt x="15752" y="30338"/>
                  </a:lnTo>
                  <a:lnTo>
                    <a:pt x="15798" y="30475"/>
                  </a:lnTo>
                  <a:lnTo>
                    <a:pt x="16049" y="30635"/>
                  </a:lnTo>
                  <a:lnTo>
                    <a:pt x="16163" y="30658"/>
                  </a:lnTo>
                  <a:lnTo>
                    <a:pt x="16964" y="30681"/>
                  </a:lnTo>
                  <a:lnTo>
                    <a:pt x="17901" y="30726"/>
                  </a:lnTo>
                  <a:lnTo>
                    <a:pt x="18290" y="30818"/>
                  </a:lnTo>
                  <a:lnTo>
                    <a:pt x="18518" y="30955"/>
                  </a:lnTo>
                  <a:lnTo>
                    <a:pt x="18610" y="31046"/>
                  </a:lnTo>
                  <a:lnTo>
                    <a:pt x="18770" y="31298"/>
                  </a:lnTo>
                  <a:lnTo>
                    <a:pt x="18907" y="31367"/>
                  </a:lnTo>
                  <a:lnTo>
                    <a:pt x="19044" y="31412"/>
                  </a:lnTo>
                  <a:lnTo>
                    <a:pt x="19227" y="31664"/>
                  </a:lnTo>
                  <a:lnTo>
                    <a:pt x="19250" y="31801"/>
                  </a:lnTo>
                  <a:lnTo>
                    <a:pt x="19410" y="32167"/>
                  </a:lnTo>
                  <a:lnTo>
                    <a:pt x="19661" y="32510"/>
                  </a:lnTo>
                  <a:lnTo>
                    <a:pt x="19798" y="32784"/>
                  </a:lnTo>
                  <a:lnTo>
                    <a:pt x="19867" y="33104"/>
                  </a:lnTo>
                  <a:lnTo>
                    <a:pt x="20050" y="33538"/>
                  </a:lnTo>
                  <a:lnTo>
                    <a:pt x="20187" y="33996"/>
                  </a:lnTo>
                  <a:lnTo>
                    <a:pt x="20096" y="34361"/>
                  </a:lnTo>
                  <a:lnTo>
                    <a:pt x="19959" y="34636"/>
                  </a:lnTo>
                  <a:lnTo>
                    <a:pt x="19867" y="34727"/>
                  </a:lnTo>
                  <a:lnTo>
                    <a:pt x="19547" y="34796"/>
                  </a:lnTo>
                  <a:lnTo>
                    <a:pt x="19410" y="34796"/>
                  </a:lnTo>
                  <a:lnTo>
                    <a:pt x="19341" y="34841"/>
                  </a:lnTo>
                  <a:lnTo>
                    <a:pt x="19296" y="35139"/>
                  </a:lnTo>
                  <a:lnTo>
                    <a:pt x="19318" y="35344"/>
                  </a:lnTo>
                  <a:lnTo>
                    <a:pt x="19273" y="35527"/>
                  </a:lnTo>
                  <a:lnTo>
                    <a:pt x="19044" y="35756"/>
                  </a:lnTo>
                  <a:lnTo>
                    <a:pt x="18953" y="35779"/>
                  </a:lnTo>
                  <a:lnTo>
                    <a:pt x="18884" y="35962"/>
                  </a:lnTo>
                  <a:lnTo>
                    <a:pt x="18907" y="36396"/>
                  </a:lnTo>
                  <a:lnTo>
                    <a:pt x="18953" y="36556"/>
                  </a:lnTo>
                  <a:lnTo>
                    <a:pt x="19250" y="36853"/>
                  </a:lnTo>
                  <a:lnTo>
                    <a:pt x="19433" y="36899"/>
                  </a:lnTo>
                  <a:lnTo>
                    <a:pt x="19776" y="37013"/>
                  </a:lnTo>
                  <a:lnTo>
                    <a:pt x="20141" y="37173"/>
                  </a:lnTo>
                  <a:lnTo>
                    <a:pt x="20324" y="37242"/>
                  </a:lnTo>
                  <a:lnTo>
                    <a:pt x="20484" y="37539"/>
                  </a:lnTo>
                  <a:lnTo>
                    <a:pt x="20507" y="37699"/>
                  </a:lnTo>
                  <a:lnTo>
                    <a:pt x="20530" y="38111"/>
                  </a:lnTo>
                  <a:lnTo>
                    <a:pt x="20416" y="38454"/>
                  </a:lnTo>
                  <a:lnTo>
                    <a:pt x="20233" y="38637"/>
                  </a:lnTo>
                  <a:lnTo>
                    <a:pt x="20141" y="38911"/>
                  </a:lnTo>
                  <a:lnTo>
                    <a:pt x="20210" y="39322"/>
                  </a:lnTo>
                  <a:lnTo>
                    <a:pt x="20301" y="39642"/>
                  </a:lnTo>
                  <a:lnTo>
                    <a:pt x="20347" y="40054"/>
                  </a:lnTo>
                  <a:lnTo>
                    <a:pt x="20439" y="40465"/>
                  </a:lnTo>
                  <a:lnTo>
                    <a:pt x="20690" y="40808"/>
                  </a:lnTo>
                  <a:lnTo>
                    <a:pt x="21010" y="41151"/>
                  </a:lnTo>
                  <a:lnTo>
                    <a:pt x="21330" y="41243"/>
                  </a:lnTo>
                  <a:lnTo>
                    <a:pt x="21856" y="41243"/>
                  </a:lnTo>
                  <a:lnTo>
                    <a:pt x="22108" y="41037"/>
                  </a:lnTo>
                  <a:lnTo>
                    <a:pt x="22245" y="41014"/>
                  </a:lnTo>
                  <a:lnTo>
                    <a:pt x="22496" y="40877"/>
                  </a:lnTo>
                  <a:lnTo>
                    <a:pt x="22748" y="40626"/>
                  </a:lnTo>
                  <a:lnTo>
                    <a:pt x="23045" y="40351"/>
                  </a:lnTo>
                  <a:lnTo>
                    <a:pt x="23205" y="40077"/>
                  </a:lnTo>
                  <a:lnTo>
                    <a:pt x="23273" y="39985"/>
                  </a:lnTo>
                  <a:lnTo>
                    <a:pt x="23662" y="39871"/>
                  </a:lnTo>
                  <a:lnTo>
                    <a:pt x="23868" y="39848"/>
                  </a:lnTo>
                  <a:lnTo>
                    <a:pt x="24074" y="39871"/>
                  </a:lnTo>
                  <a:lnTo>
                    <a:pt x="24348" y="40145"/>
                  </a:lnTo>
                  <a:lnTo>
                    <a:pt x="24394" y="40237"/>
                  </a:lnTo>
                  <a:lnTo>
                    <a:pt x="24439" y="40305"/>
                  </a:lnTo>
                  <a:lnTo>
                    <a:pt x="24691" y="40443"/>
                  </a:lnTo>
                  <a:lnTo>
                    <a:pt x="24874" y="40465"/>
                  </a:lnTo>
                  <a:lnTo>
                    <a:pt x="25034" y="40511"/>
                  </a:lnTo>
                  <a:lnTo>
                    <a:pt x="25194" y="40763"/>
                  </a:lnTo>
                  <a:lnTo>
                    <a:pt x="25308" y="40854"/>
                  </a:lnTo>
                  <a:lnTo>
                    <a:pt x="25423" y="40877"/>
                  </a:lnTo>
                  <a:lnTo>
                    <a:pt x="25628" y="40740"/>
                  </a:lnTo>
                  <a:lnTo>
                    <a:pt x="25697" y="40626"/>
                  </a:lnTo>
                  <a:lnTo>
                    <a:pt x="25834" y="40557"/>
                  </a:lnTo>
                  <a:lnTo>
                    <a:pt x="26611" y="40557"/>
                  </a:lnTo>
                  <a:lnTo>
                    <a:pt x="27297" y="40580"/>
                  </a:lnTo>
                  <a:lnTo>
                    <a:pt x="29195" y="40603"/>
                  </a:lnTo>
                  <a:lnTo>
                    <a:pt x="30292" y="40626"/>
                  </a:lnTo>
                  <a:lnTo>
                    <a:pt x="30749" y="40488"/>
                  </a:lnTo>
                  <a:lnTo>
                    <a:pt x="31161" y="40328"/>
                  </a:lnTo>
                  <a:lnTo>
                    <a:pt x="31504" y="40305"/>
                  </a:lnTo>
                  <a:lnTo>
                    <a:pt x="31870" y="40328"/>
                  </a:lnTo>
                  <a:lnTo>
                    <a:pt x="31938" y="40328"/>
                  </a:lnTo>
                  <a:lnTo>
                    <a:pt x="32007" y="39985"/>
                  </a:lnTo>
                  <a:lnTo>
                    <a:pt x="32030" y="39848"/>
                  </a:lnTo>
                  <a:lnTo>
                    <a:pt x="31915" y="39505"/>
                  </a:lnTo>
                  <a:lnTo>
                    <a:pt x="31801" y="39140"/>
                  </a:lnTo>
                  <a:lnTo>
                    <a:pt x="31824" y="39025"/>
                  </a:lnTo>
                  <a:lnTo>
                    <a:pt x="32167" y="38888"/>
                  </a:lnTo>
                  <a:lnTo>
                    <a:pt x="32395" y="38888"/>
                  </a:lnTo>
                  <a:lnTo>
                    <a:pt x="32601" y="38865"/>
                  </a:lnTo>
                  <a:lnTo>
                    <a:pt x="32761" y="38637"/>
                  </a:lnTo>
                  <a:lnTo>
                    <a:pt x="32761" y="38545"/>
                  </a:lnTo>
                  <a:lnTo>
                    <a:pt x="33173" y="38454"/>
                  </a:lnTo>
                  <a:lnTo>
                    <a:pt x="33836" y="38477"/>
                  </a:lnTo>
                  <a:lnTo>
                    <a:pt x="34499" y="38454"/>
                  </a:lnTo>
                  <a:lnTo>
                    <a:pt x="34933" y="38454"/>
                  </a:lnTo>
                  <a:lnTo>
                    <a:pt x="35230" y="38271"/>
                  </a:lnTo>
                  <a:lnTo>
                    <a:pt x="35550" y="37928"/>
                  </a:lnTo>
                  <a:lnTo>
                    <a:pt x="35916" y="37631"/>
                  </a:lnTo>
                  <a:lnTo>
                    <a:pt x="36350" y="37471"/>
                  </a:lnTo>
                  <a:lnTo>
                    <a:pt x="36853" y="37425"/>
                  </a:lnTo>
                  <a:lnTo>
                    <a:pt x="37402" y="37425"/>
                  </a:lnTo>
                  <a:lnTo>
                    <a:pt x="37699" y="37333"/>
                  </a:lnTo>
                  <a:lnTo>
                    <a:pt x="38019" y="37059"/>
                  </a:lnTo>
                  <a:lnTo>
                    <a:pt x="38134" y="36922"/>
                  </a:lnTo>
                  <a:lnTo>
                    <a:pt x="38248" y="36670"/>
                  </a:lnTo>
                  <a:lnTo>
                    <a:pt x="38248" y="36579"/>
                  </a:lnTo>
                  <a:lnTo>
                    <a:pt x="38317" y="36419"/>
                  </a:lnTo>
                  <a:lnTo>
                    <a:pt x="38545" y="36167"/>
                  </a:lnTo>
                  <a:lnTo>
                    <a:pt x="38499" y="36053"/>
                  </a:lnTo>
                  <a:lnTo>
                    <a:pt x="38454" y="35847"/>
                  </a:lnTo>
                  <a:lnTo>
                    <a:pt x="38431" y="35619"/>
                  </a:lnTo>
                  <a:lnTo>
                    <a:pt x="38431" y="35299"/>
                  </a:lnTo>
                  <a:lnTo>
                    <a:pt x="38568" y="35230"/>
                  </a:lnTo>
                  <a:lnTo>
                    <a:pt x="38728" y="35184"/>
                  </a:lnTo>
                  <a:lnTo>
                    <a:pt x="39071" y="35070"/>
                  </a:lnTo>
                  <a:lnTo>
                    <a:pt x="39140" y="34910"/>
                  </a:lnTo>
                  <a:lnTo>
                    <a:pt x="39231" y="34773"/>
                  </a:lnTo>
                  <a:lnTo>
                    <a:pt x="39483" y="34613"/>
                  </a:lnTo>
                  <a:lnTo>
                    <a:pt x="39551" y="34476"/>
                  </a:lnTo>
                  <a:lnTo>
                    <a:pt x="39597" y="34293"/>
                  </a:lnTo>
                  <a:lnTo>
                    <a:pt x="39665" y="34018"/>
                  </a:lnTo>
                  <a:lnTo>
                    <a:pt x="39551" y="33881"/>
                  </a:lnTo>
                  <a:lnTo>
                    <a:pt x="39231" y="33721"/>
                  </a:lnTo>
                  <a:lnTo>
                    <a:pt x="38820" y="33630"/>
                  </a:lnTo>
                  <a:lnTo>
                    <a:pt x="38637" y="33493"/>
                  </a:lnTo>
                  <a:lnTo>
                    <a:pt x="38385" y="33127"/>
                  </a:lnTo>
                  <a:lnTo>
                    <a:pt x="38202" y="33035"/>
                  </a:lnTo>
                  <a:lnTo>
                    <a:pt x="38019" y="32967"/>
                  </a:lnTo>
                  <a:lnTo>
                    <a:pt x="37768" y="32761"/>
                  </a:lnTo>
                  <a:lnTo>
                    <a:pt x="37699" y="32578"/>
                  </a:lnTo>
                  <a:lnTo>
                    <a:pt x="37608" y="32418"/>
                  </a:lnTo>
                  <a:lnTo>
                    <a:pt x="37311" y="32121"/>
                  </a:lnTo>
                  <a:lnTo>
                    <a:pt x="37288" y="31938"/>
                  </a:lnTo>
                  <a:lnTo>
                    <a:pt x="37311" y="31367"/>
                  </a:lnTo>
                  <a:lnTo>
                    <a:pt x="37288" y="30864"/>
                  </a:lnTo>
                  <a:lnTo>
                    <a:pt x="37379" y="30749"/>
                  </a:lnTo>
                  <a:lnTo>
                    <a:pt x="37676" y="30658"/>
                  </a:lnTo>
                  <a:lnTo>
                    <a:pt x="37814" y="30566"/>
                  </a:lnTo>
                  <a:lnTo>
                    <a:pt x="37836" y="30475"/>
                  </a:lnTo>
                  <a:lnTo>
                    <a:pt x="37836" y="30269"/>
                  </a:lnTo>
                  <a:lnTo>
                    <a:pt x="37951" y="29903"/>
                  </a:lnTo>
                  <a:lnTo>
                    <a:pt x="38042" y="29766"/>
                  </a:lnTo>
                  <a:lnTo>
                    <a:pt x="38225" y="29515"/>
                  </a:lnTo>
                  <a:lnTo>
                    <a:pt x="38499" y="29195"/>
                  </a:lnTo>
                  <a:lnTo>
                    <a:pt x="38682" y="29012"/>
                  </a:lnTo>
                  <a:lnTo>
                    <a:pt x="38842" y="28715"/>
                  </a:lnTo>
                  <a:lnTo>
                    <a:pt x="38865" y="28509"/>
                  </a:lnTo>
                  <a:lnTo>
                    <a:pt x="38751" y="27823"/>
                  </a:lnTo>
                  <a:lnTo>
                    <a:pt x="38637" y="27206"/>
                  </a:lnTo>
                  <a:lnTo>
                    <a:pt x="38522" y="26931"/>
                  </a:lnTo>
                  <a:lnTo>
                    <a:pt x="38339" y="26726"/>
                  </a:lnTo>
                  <a:lnTo>
                    <a:pt x="38248" y="26451"/>
                  </a:lnTo>
                  <a:lnTo>
                    <a:pt x="38179" y="26177"/>
                  </a:lnTo>
                  <a:lnTo>
                    <a:pt x="38111" y="25971"/>
                  </a:lnTo>
                  <a:lnTo>
                    <a:pt x="37905" y="25834"/>
                  </a:lnTo>
                  <a:lnTo>
                    <a:pt x="37791" y="25765"/>
                  </a:lnTo>
                  <a:lnTo>
                    <a:pt x="37631" y="25514"/>
                  </a:lnTo>
                  <a:lnTo>
                    <a:pt x="37631" y="25377"/>
                  </a:lnTo>
                  <a:lnTo>
                    <a:pt x="37631" y="25057"/>
                  </a:lnTo>
                  <a:lnTo>
                    <a:pt x="37676" y="24005"/>
                  </a:lnTo>
                  <a:lnTo>
                    <a:pt x="37631" y="23479"/>
                  </a:lnTo>
                  <a:lnTo>
                    <a:pt x="37562" y="23433"/>
                  </a:lnTo>
                  <a:lnTo>
                    <a:pt x="37448" y="23365"/>
                  </a:lnTo>
                  <a:lnTo>
                    <a:pt x="37311" y="23045"/>
                  </a:lnTo>
                  <a:lnTo>
                    <a:pt x="37173" y="22999"/>
                  </a:lnTo>
                  <a:lnTo>
                    <a:pt x="36968" y="23022"/>
                  </a:lnTo>
                  <a:lnTo>
                    <a:pt x="36693" y="22976"/>
                  </a:lnTo>
                  <a:lnTo>
                    <a:pt x="36579" y="22885"/>
                  </a:lnTo>
                  <a:lnTo>
                    <a:pt x="36556" y="22793"/>
                  </a:lnTo>
                  <a:lnTo>
                    <a:pt x="36488" y="22428"/>
                  </a:lnTo>
                  <a:lnTo>
                    <a:pt x="36350" y="22016"/>
                  </a:lnTo>
                  <a:lnTo>
                    <a:pt x="36282" y="21765"/>
                  </a:lnTo>
                  <a:lnTo>
                    <a:pt x="36099" y="21193"/>
                  </a:lnTo>
                  <a:lnTo>
                    <a:pt x="35939" y="20964"/>
                  </a:lnTo>
                  <a:lnTo>
                    <a:pt x="35870" y="20942"/>
                  </a:lnTo>
                  <a:lnTo>
                    <a:pt x="35687" y="20919"/>
                  </a:lnTo>
                  <a:lnTo>
                    <a:pt x="35413" y="20644"/>
                  </a:lnTo>
                  <a:lnTo>
                    <a:pt x="35390" y="20416"/>
                  </a:lnTo>
                  <a:lnTo>
                    <a:pt x="35390" y="20187"/>
                  </a:lnTo>
                  <a:lnTo>
                    <a:pt x="35413" y="19798"/>
                  </a:lnTo>
                  <a:lnTo>
                    <a:pt x="35482" y="19776"/>
                  </a:lnTo>
                  <a:lnTo>
                    <a:pt x="35619" y="19776"/>
                  </a:lnTo>
                  <a:lnTo>
                    <a:pt x="35939" y="19730"/>
                  </a:lnTo>
                  <a:lnTo>
                    <a:pt x="36053" y="19638"/>
                  </a:lnTo>
                  <a:lnTo>
                    <a:pt x="36053" y="19570"/>
                  </a:lnTo>
                  <a:lnTo>
                    <a:pt x="36053" y="19433"/>
                  </a:lnTo>
                  <a:lnTo>
                    <a:pt x="36259" y="19227"/>
                  </a:lnTo>
                  <a:lnTo>
                    <a:pt x="36350" y="19135"/>
                  </a:lnTo>
                  <a:lnTo>
                    <a:pt x="36442" y="19090"/>
                  </a:lnTo>
                  <a:lnTo>
                    <a:pt x="36579" y="18907"/>
                  </a:lnTo>
                  <a:lnTo>
                    <a:pt x="36602" y="18655"/>
                  </a:lnTo>
                  <a:lnTo>
                    <a:pt x="36602" y="18290"/>
                  </a:lnTo>
                  <a:lnTo>
                    <a:pt x="36556" y="17695"/>
                  </a:lnTo>
                  <a:lnTo>
                    <a:pt x="36465" y="17421"/>
                  </a:lnTo>
                  <a:lnTo>
                    <a:pt x="36396" y="17375"/>
                  </a:lnTo>
                  <a:lnTo>
                    <a:pt x="36213" y="17352"/>
                  </a:lnTo>
                  <a:lnTo>
                    <a:pt x="35893" y="17124"/>
                  </a:lnTo>
                  <a:lnTo>
                    <a:pt x="35733" y="16849"/>
                  </a:lnTo>
                  <a:lnTo>
                    <a:pt x="35619" y="16575"/>
                  </a:lnTo>
                  <a:lnTo>
                    <a:pt x="35322" y="16255"/>
                  </a:lnTo>
                  <a:lnTo>
                    <a:pt x="35116" y="16118"/>
                  </a:lnTo>
                  <a:lnTo>
                    <a:pt x="34773" y="15843"/>
                  </a:lnTo>
                  <a:lnTo>
                    <a:pt x="34476" y="15660"/>
                  </a:lnTo>
                  <a:lnTo>
                    <a:pt x="34064" y="15318"/>
                  </a:lnTo>
                  <a:lnTo>
                    <a:pt x="33653" y="14860"/>
                  </a:lnTo>
                  <a:lnTo>
                    <a:pt x="33516" y="14677"/>
                  </a:lnTo>
                  <a:lnTo>
                    <a:pt x="33356" y="14357"/>
                  </a:lnTo>
                  <a:lnTo>
                    <a:pt x="33310" y="14129"/>
                  </a:lnTo>
                  <a:lnTo>
                    <a:pt x="33264" y="13877"/>
                  </a:lnTo>
                  <a:lnTo>
                    <a:pt x="33081" y="13534"/>
                  </a:lnTo>
                  <a:lnTo>
                    <a:pt x="32967" y="13397"/>
                  </a:lnTo>
                  <a:lnTo>
                    <a:pt x="32647" y="13123"/>
                  </a:lnTo>
                  <a:lnTo>
                    <a:pt x="32327" y="12871"/>
                  </a:lnTo>
                  <a:lnTo>
                    <a:pt x="31938" y="12528"/>
                  </a:lnTo>
                  <a:lnTo>
                    <a:pt x="31527" y="12323"/>
                  </a:lnTo>
                  <a:lnTo>
                    <a:pt x="31092" y="12254"/>
                  </a:lnTo>
                  <a:lnTo>
                    <a:pt x="30704" y="12163"/>
                  </a:lnTo>
                  <a:lnTo>
                    <a:pt x="30612" y="12117"/>
                  </a:lnTo>
                  <a:lnTo>
                    <a:pt x="30566" y="11888"/>
                  </a:lnTo>
                  <a:lnTo>
                    <a:pt x="30452" y="11774"/>
                  </a:lnTo>
                  <a:lnTo>
                    <a:pt x="29789" y="11774"/>
                  </a:lnTo>
                  <a:lnTo>
                    <a:pt x="29766" y="11683"/>
                  </a:lnTo>
                  <a:lnTo>
                    <a:pt x="29789" y="11545"/>
                  </a:lnTo>
                  <a:lnTo>
                    <a:pt x="29789" y="11202"/>
                  </a:lnTo>
                  <a:lnTo>
                    <a:pt x="29881" y="11157"/>
                  </a:lnTo>
                  <a:lnTo>
                    <a:pt x="29995" y="11134"/>
                  </a:lnTo>
                  <a:lnTo>
                    <a:pt x="30315" y="10860"/>
                  </a:lnTo>
                  <a:lnTo>
                    <a:pt x="30338" y="10654"/>
                  </a:lnTo>
                  <a:lnTo>
                    <a:pt x="30338" y="9854"/>
                  </a:lnTo>
                  <a:lnTo>
                    <a:pt x="30315" y="9168"/>
                  </a:lnTo>
                  <a:lnTo>
                    <a:pt x="30361" y="9031"/>
                  </a:lnTo>
                  <a:lnTo>
                    <a:pt x="30589" y="8871"/>
                  </a:lnTo>
                  <a:lnTo>
                    <a:pt x="30612" y="8779"/>
                  </a:lnTo>
                  <a:lnTo>
                    <a:pt x="30589" y="8688"/>
                  </a:lnTo>
                  <a:lnTo>
                    <a:pt x="30544" y="8368"/>
                  </a:lnTo>
                  <a:lnTo>
                    <a:pt x="30658" y="8299"/>
                  </a:lnTo>
                  <a:lnTo>
                    <a:pt x="30955" y="8185"/>
                  </a:lnTo>
                  <a:lnTo>
                    <a:pt x="31229" y="8025"/>
                  </a:lnTo>
                  <a:lnTo>
                    <a:pt x="31389" y="7933"/>
                  </a:lnTo>
                  <a:lnTo>
                    <a:pt x="31801" y="7659"/>
                  </a:lnTo>
                  <a:lnTo>
                    <a:pt x="31870" y="7522"/>
                  </a:lnTo>
                  <a:lnTo>
                    <a:pt x="31892" y="7385"/>
                  </a:lnTo>
                  <a:lnTo>
                    <a:pt x="32030" y="7179"/>
                  </a:lnTo>
                  <a:lnTo>
                    <a:pt x="32144" y="7156"/>
                  </a:lnTo>
                  <a:lnTo>
                    <a:pt x="32373" y="6950"/>
                  </a:lnTo>
                  <a:lnTo>
                    <a:pt x="32578" y="6676"/>
                  </a:lnTo>
                  <a:lnTo>
                    <a:pt x="32647" y="6562"/>
                  </a:lnTo>
                  <a:lnTo>
                    <a:pt x="32738" y="6241"/>
                  </a:lnTo>
                  <a:lnTo>
                    <a:pt x="32830" y="6104"/>
                  </a:lnTo>
                  <a:lnTo>
                    <a:pt x="32921" y="6081"/>
                  </a:lnTo>
                  <a:lnTo>
                    <a:pt x="33035" y="6081"/>
                  </a:lnTo>
                  <a:lnTo>
                    <a:pt x="33196" y="5944"/>
                  </a:lnTo>
                  <a:lnTo>
                    <a:pt x="33356" y="5601"/>
                  </a:lnTo>
                  <a:lnTo>
                    <a:pt x="33378" y="5373"/>
                  </a:lnTo>
                  <a:lnTo>
                    <a:pt x="33356" y="5121"/>
                  </a:lnTo>
                  <a:lnTo>
                    <a:pt x="33264" y="4755"/>
                  </a:lnTo>
                  <a:lnTo>
                    <a:pt x="33150" y="4710"/>
                  </a:lnTo>
                  <a:lnTo>
                    <a:pt x="33035" y="4710"/>
                  </a:lnTo>
                  <a:lnTo>
                    <a:pt x="32807" y="4527"/>
                  </a:lnTo>
                  <a:lnTo>
                    <a:pt x="32784" y="4321"/>
                  </a:lnTo>
                  <a:lnTo>
                    <a:pt x="32807" y="4115"/>
                  </a:lnTo>
                  <a:lnTo>
                    <a:pt x="32761" y="3864"/>
                  </a:lnTo>
                  <a:lnTo>
                    <a:pt x="32624" y="3795"/>
                  </a:lnTo>
                  <a:lnTo>
                    <a:pt x="32464" y="3727"/>
                  </a:lnTo>
                  <a:lnTo>
                    <a:pt x="32235" y="3544"/>
                  </a:lnTo>
                  <a:lnTo>
                    <a:pt x="32167" y="3407"/>
                  </a:lnTo>
                  <a:lnTo>
                    <a:pt x="32190" y="3338"/>
                  </a:lnTo>
                  <a:lnTo>
                    <a:pt x="32304" y="2995"/>
                  </a:lnTo>
                  <a:lnTo>
                    <a:pt x="32350" y="2675"/>
                  </a:lnTo>
                  <a:lnTo>
                    <a:pt x="32395" y="2561"/>
                  </a:lnTo>
                  <a:lnTo>
                    <a:pt x="32624" y="2424"/>
                  </a:lnTo>
                  <a:lnTo>
                    <a:pt x="32715" y="2332"/>
                  </a:lnTo>
                  <a:lnTo>
                    <a:pt x="32784" y="2218"/>
                  </a:lnTo>
                  <a:lnTo>
                    <a:pt x="32990" y="1989"/>
                  </a:lnTo>
                  <a:lnTo>
                    <a:pt x="32990" y="1852"/>
                  </a:lnTo>
                  <a:lnTo>
                    <a:pt x="32967" y="1601"/>
                  </a:lnTo>
                  <a:lnTo>
                    <a:pt x="33013" y="1372"/>
                  </a:lnTo>
                  <a:lnTo>
                    <a:pt x="32898" y="1349"/>
                  </a:lnTo>
                  <a:lnTo>
                    <a:pt x="32807" y="1326"/>
                  </a:lnTo>
                  <a:lnTo>
                    <a:pt x="32624" y="1280"/>
                  </a:lnTo>
                  <a:lnTo>
                    <a:pt x="32212" y="1280"/>
                  </a:lnTo>
                  <a:lnTo>
                    <a:pt x="31915" y="1395"/>
                  </a:lnTo>
                  <a:lnTo>
                    <a:pt x="31778" y="1440"/>
                  </a:lnTo>
                  <a:lnTo>
                    <a:pt x="31687" y="1692"/>
                  </a:lnTo>
                  <a:lnTo>
                    <a:pt x="31710" y="1875"/>
                  </a:lnTo>
                  <a:lnTo>
                    <a:pt x="31755" y="2286"/>
                  </a:lnTo>
                  <a:lnTo>
                    <a:pt x="31778" y="2766"/>
                  </a:lnTo>
                  <a:lnTo>
                    <a:pt x="31778" y="2881"/>
                  </a:lnTo>
                  <a:lnTo>
                    <a:pt x="31618" y="3018"/>
                  </a:lnTo>
                  <a:lnTo>
                    <a:pt x="31275" y="3109"/>
                  </a:lnTo>
                  <a:lnTo>
                    <a:pt x="31092" y="3109"/>
                  </a:lnTo>
                  <a:lnTo>
                    <a:pt x="30978" y="3064"/>
                  </a:lnTo>
                  <a:lnTo>
                    <a:pt x="30886" y="2652"/>
                  </a:lnTo>
                  <a:lnTo>
                    <a:pt x="30864" y="2446"/>
                  </a:lnTo>
                  <a:lnTo>
                    <a:pt x="30749" y="2012"/>
                  </a:lnTo>
                  <a:lnTo>
                    <a:pt x="30566" y="1783"/>
                  </a:lnTo>
                  <a:lnTo>
                    <a:pt x="30498" y="1715"/>
                  </a:lnTo>
                  <a:lnTo>
                    <a:pt x="30429" y="1349"/>
                  </a:lnTo>
                  <a:lnTo>
                    <a:pt x="30452" y="1143"/>
                  </a:lnTo>
                  <a:lnTo>
                    <a:pt x="30452" y="1052"/>
                  </a:lnTo>
                  <a:lnTo>
                    <a:pt x="30384" y="869"/>
                  </a:lnTo>
                  <a:lnTo>
                    <a:pt x="30132" y="686"/>
                  </a:lnTo>
                  <a:lnTo>
                    <a:pt x="29995" y="663"/>
                  </a:lnTo>
                  <a:lnTo>
                    <a:pt x="29858" y="617"/>
                  </a:lnTo>
                  <a:lnTo>
                    <a:pt x="29515" y="275"/>
                  </a:lnTo>
                  <a:lnTo>
                    <a:pt x="29446" y="137"/>
                  </a:lnTo>
                  <a:lnTo>
                    <a:pt x="29309" y="46"/>
                  </a:lnTo>
                  <a:lnTo>
                    <a:pt x="28623" y="0"/>
                  </a:lnTo>
                  <a:close/>
                </a:path>
              </a:pathLst>
            </a:custGeom>
            <a:solidFill>
              <a:srgbClr val="1C3678"/>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r>
                <a:rPr lang="en-GB" sz="606">
                  <a:solidFill>
                    <a:srgbClr val="FFFFFF"/>
                  </a:solidFill>
                </a:rPr>
                <a:t>    </a:t>
              </a:r>
              <a:br>
                <a:rPr lang="en-GB" sz="606">
                  <a:solidFill>
                    <a:srgbClr val="FFFFFF"/>
                  </a:solidFill>
                </a:rPr>
              </a:br>
              <a:r>
                <a:rPr lang="en-GB" sz="606">
                  <a:solidFill>
                    <a:srgbClr val="FFFFFF"/>
                  </a:solidFill>
                </a:rPr>
                <a:t>      </a:t>
              </a:r>
              <a:br>
                <a:rPr lang="en-GB" sz="606">
                  <a:solidFill>
                    <a:srgbClr val="FFFFFF"/>
                  </a:solidFill>
                </a:rPr>
              </a:br>
              <a:r>
                <a:rPr lang="en-GB" sz="606">
                  <a:solidFill>
                    <a:srgbClr val="FFFFFF"/>
                  </a:solidFill>
                </a:rPr>
                <a:t>        2023</a:t>
              </a:r>
              <a:endParaRPr sz="606">
                <a:solidFill>
                  <a:srgbClr val="FFFFFF"/>
                </a:solidFill>
              </a:endParaRPr>
            </a:p>
          </p:txBody>
        </p:sp>
        <p:sp>
          <p:nvSpPr>
            <p:cNvPr id="133" name="Google Shape;133;p13"/>
            <p:cNvSpPr/>
            <p:nvPr/>
          </p:nvSpPr>
          <p:spPr>
            <a:xfrm>
              <a:off x="1983788" y="1384359"/>
              <a:ext cx="1012118" cy="665515"/>
            </a:xfrm>
            <a:custGeom>
              <a:avLst/>
              <a:gdLst/>
              <a:ahLst/>
              <a:cxnLst/>
              <a:rect l="l" t="t" r="r" b="b"/>
              <a:pathLst>
                <a:path w="44993" h="29585" extrusionOk="0">
                  <a:moveTo>
                    <a:pt x="22291" y="1"/>
                  </a:moveTo>
                  <a:lnTo>
                    <a:pt x="21605" y="24"/>
                  </a:lnTo>
                  <a:lnTo>
                    <a:pt x="21171" y="47"/>
                  </a:lnTo>
                  <a:lnTo>
                    <a:pt x="20965" y="70"/>
                  </a:lnTo>
                  <a:lnTo>
                    <a:pt x="20713" y="207"/>
                  </a:lnTo>
                  <a:lnTo>
                    <a:pt x="20645" y="344"/>
                  </a:lnTo>
                  <a:lnTo>
                    <a:pt x="20668" y="412"/>
                  </a:lnTo>
                  <a:lnTo>
                    <a:pt x="20736" y="595"/>
                  </a:lnTo>
                  <a:lnTo>
                    <a:pt x="20645" y="984"/>
                  </a:lnTo>
                  <a:lnTo>
                    <a:pt x="20485" y="1121"/>
                  </a:lnTo>
                  <a:lnTo>
                    <a:pt x="20393" y="1190"/>
                  </a:lnTo>
                  <a:lnTo>
                    <a:pt x="20256" y="1350"/>
                  </a:lnTo>
                  <a:lnTo>
                    <a:pt x="20279" y="1556"/>
                  </a:lnTo>
                  <a:lnTo>
                    <a:pt x="20210" y="1738"/>
                  </a:lnTo>
                  <a:lnTo>
                    <a:pt x="20119" y="1784"/>
                  </a:lnTo>
                  <a:lnTo>
                    <a:pt x="20028" y="1921"/>
                  </a:lnTo>
                  <a:lnTo>
                    <a:pt x="20028" y="2013"/>
                  </a:lnTo>
                  <a:lnTo>
                    <a:pt x="20073" y="2264"/>
                  </a:lnTo>
                  <a:lnTo>
                    <a:pt x="20096" y="2561"/>
                  </a:lnTo>
                  <a:lnTo>
                    <a:pt x="20050" y="2904"/>
                  </a:lnTo>
                  <a:lnTo>
                    <a:pt x="19936" y="3110"/>
                  </a:lnTo>
                  <a:lnTo>
                    <a:pt x="19753" y="3179"/>
                  </a:lnTo>
                  <a:lnTo>
                    <a:pt x="19639" y="3339"/>
                  </a:lnTo>
                  <a:lnTo>
                    <a:pt x="19662" y="3430"/>
                  </a:lnTo>
                  <a:lnTo>
                    <a:pt x="19547" y="3659"/>
                  </a:lnTo>
                  <a:lnTo>
                    <a:pt x="19387" y="3750"/>
                  </a:lnTo>
                  <a:lnTo>
                    <a:pt x="19182" y="3865"/>
                  </a:lnTo>
                  <a:lnTo>
                    <a:pt x="18770" y="4413"/>
                  </a:lnTo>
                  <a:lnTo>
                    <a:pt x="18633" y="4619"/>
                  </a:lnTo>
                  <a:lnTo>
                    <a:pt x="18542" y="4756"/>
                  </a:lnTo>
                  <a:lnTo>
                    <a:pt x="18496" y="4962"/>
                  </a:lnTo>
                  <a:lnTo>
                    <a:pt x="18381" y="5053"/>
                  </a:lnTo>
                  <a:lnTo>
                    <a:pt x="18130" y="5236"/>
                  </a:lnTo>
                  <a:lnTo>
                    <a:pt x="17879" y="5511"/>
                  </a:lnTo>
                  <a:lnTo>
                    <a:pt x="17741" y="5694"/>
                  </a:lnTo>
                  <a:lnTo>
                    <a:pt x="17581" y="6082"/>
                  </a:lnTo>
                  <a:lnTo>
                    <a:pt x="17467" y="6151"/>
                  </a:lnTo>
                  <a:lnTo>
                    <a:pt x="17330" y="6174"/>
                  </a:lnTo>
                  <a:lnTo>
                    <a:pt x="17124" y="6334"/>
                  </a:lnTo>
                  <a:lnTo>
                    <a:pt x="17124" y="6425"/>
                  </a:lnTo>
                  <a:lnTo>
                    <a:pt x="17147" y="6745"/>
                  </a:lnTo>
                  <a:lnTo>
                    <a:pt x="17147" y="7088"/>
                  </a:lnTo>
                  <a:lnTo>
                    <a:pt x="17193" y="7225"/>
                  </a:lnTo>
                  <a:lnTo>
                    <a:pt x="17353" y="7340"/>
                  </a:lnTo>
                  <a:lnTo>
                    <a:pt x="17421" y="7385"/>
                  </a:lnTo>
                  <a:lnTo>
                    <a:pt x="17536" y="7522"/>
                  </a:lnTo>
                  <a:lnTo>
                    <a:pt x="17558" y="7660"/>
                  </a:lnTo>
                  <a:lnTo>
                    <a:pt x="17513" y="8025"/>
                  </a:lnTo>
                  <a:lnTo>
                    <a:pt x="17513" y="8300"/>
                  </a:lnTo>
                  <a:lnTo>
                    <a:pt x="17513" y="8368"/>
                  </a:lnTo>
                  <a:lnTo>
                    <a:pt x="17353" y="8528"/>
                  </a:lnTo>
                  <a:lnTo>
                    <a:pt x="17216" y="8551"/>
                  </a:lnTo>
                  <a:lnTo>
                    <a:pt x="17101" y="8506"/>
                  </a:lnTo>
                  <a:lnTo>
                    <a:pt x="16941" y="8277"/>
                  </a:lnTo>
                  <a:lnTo>
                    <a:pt x="16895" y="8185"/>
                  </a:lnTo>
                  <a:lnTo>
                    <a:pt x="16850" y="8117"/>
                  </a:lnTo>
                  <a:lnTo>
                    <a:pt x="16667" y="8094"/>
                  </a:lnTo>
                  <a:lnTo>
                    <a:pt x="16621" y="8071"/>
                  </a:lnTo>
                  <a:lnTo>
                    <a:pt x="16575" y="7843"/>
                  </a:lnTo>
                  <a:lnTo>
                    <a:pt x="16530" y="7545"/>
                  </a:lnTo>
                  <a:lnTo>
                    <a:pt x="16484" y="7454"/>
                  </a:lnTo>
                  <a:lnTo>
                    <a:pt x="16324" y="7385"/>
                  </a:lnTo>
                  <a:lnTo>
                    <a:pt x="16301" y="7340"/>
                  </a:lnTo>
                  <a:lnTo>
                    <a:pt x="16278" y="7088"/>
                  </a:lnTo>
                  <a:lnTo>
                    <a:pt x="16164" y="6928"/>
                  </a:lnTo>
                  <a:lnTo>
                    <a:pt x="15730" y="6928"/>
                  </a:lnTo>
                  <a:lnTo>
                    <a:pt x="15364" y="6997"/>
                  </a:lnTo>
                  <a:lnTo>
                    <a:pt x="15295" y="7180"/>
                  </a:lnTo>
                  <a:lnTo>
                    <a:pt x="15158" y="7317"/>
                  </a:lnTo>
                  <a:lnTo>
                    <a:pt x="15112" y="7362"/>
                  </a:lnTo>
                  <a:lnTo>
                    <a:pt x="14975" y="7545"/>
                  </a:lnTo>
                  <a:lnTo>
                    <a:pt x="14815" y="7545"/>
                  </a:lnTo>
                  <a:lnTo>
                    <a:pt x="14221" y="7591"/>
                  </a:lnTo>
                  <a:lnTo>
                    <a:pt x="13786" y="7591"/>
                  </a:lnTo>
                  <a:lnTo>
                    <a:pt x="13741" y="7522"/>
                  </a:lnTo>
                  <a:lnTo>
                    <a:pt x="13535" y="7340"/>
                  </a:lnTo>
                  <a:lnTo>
                    <a:pt x="13375" y="7317"/>
                  </a:lnTo>
                  <a:lnTo>
                    <a:pt x="13009" y="7340"/>
                  </a:lnTo>
                  <a:lnTo>
                    <a:pt x="12552" y="7385"/>
                  </a:lnTo>
                  <a:lnTo>
                    <a:pt x="12255" y="7408"/>
                  </a:lnTo>
                  <a:lnTo>
                    <a:pt x="11729" y="7454"/>
                  </a:lnTo>
                  <a:lnTo>
                    <a:pt x="11637" y="7545"/>
                  </a:lnTo>
                  <a:lnTo>
                    <a:pt x="11614" y="7637"/>
                  </a:lnTo>
                  <a:lnTo>
                    <a:pt x="11569" y="7774"/>
                  </a:lnTo>
                  <a:lnTo>
                    <a:pt x="11409" y="7820"/>
                  </a:lnTo>
                  <a:lnTo>
                    <a:pt x="11066" y="7980"/>
                  </a:lnTo>
                  <a:lnTo>
                    <a:pt x="10791" y="8025"/>
                  </a:lnTo>
                  <a:lnTo>
                    <a:pt x="10723" y="8025"/>
                  </a:lnTo>
                  <a:lnTo>
                    <a:pt x="10769" y="8140"/>
                  </a:lnTo>
                  <a:lnTo>
                    <a:pt x="10746" y="8208"/>
                  </a:lnTo>
                  <a:lnTo>
                    <a:pt x="10654" y="8254"/>
                  </a:lnTo>
                  <a:lnTo>
                    <a:pt x="10471" y="8323"/>
                  </a:lnTo>
                  <a:lnTo>
                    <a:pt x="10380" y="8483"/>
                  </a:lnTo>
                  <a:lnTo>
                    <a:pt x="10288" y="8574"/>
                  </a:lnTo>
                  <a:lnTo>
                    <a:pt x="10151" y="8871"/>
                  </a:lnTo>
                  <a:lnTo>
                    <a:pt x="9968" y="9054"/>
                  </a:lnTo>
                  <a:lnTo>
                    <a:pt x="9877" y="9123"/>
                  </a:lnTo>
                  <a:lnTo>
                    <a:pt x="9785" y="9214"/>
                  </a:lnTo>
                  <a:lnTo>
                    <a:pt x="9831" y="9237"/>
                  </a:lnTo>
                  <a:lnTo>
                    <a:pt x="10106" y="9306"/>
                  </a:lnTo>
                  <a:lnTo>
                    <a:pt x="10471" y="9237"/>
                  </a:lnTo>
                  <a:lnTo>
                    <a:pt x="10608" y="9214"/>
                  </a:lnTo>
                  <a:lnTo>
                    <a:pt x="10791" y="9329"/>
                  </a:lnTo>
                  <a:lnTo>
                    <a:pt x="10814" y="9443"/>
                  </a:lnTo>
                  <a:lnTo>
                    <a:pt x="10860" y="9557"/>
                  </a:lnTo>
                  <a:lnTo>
                    <a:pt x="10860" y="9740"/>
                  </a:lnTo>
                  <a:lnTo>
                    <a:pt x="10654" y="9832"/>
                  </a:lnTo>
                  <a:lnTo>
                    <a:pt x="10471" y="9923"/>
                  </a:lnTo>
                  <a:lnTo>
                    <a:pt x="10403" y="10083"/>
                  </a:lnTo>
                  <a:lnTo>
                    <a:pt x="10311" y="10152"/>
                  </a:lnTo>
                  <a:lnTo>
                    <a:pt x="10174" y="10220"/>
                  </a:lnTo>
                  <a:lnTo>
                    <a:pt x="9877" y="10312"/>
                  </a:lnTo>
                  <a:lnTo>
                    <a:pt x="9854" y="10403"/>
                  </a:lnTo>
                  <a:lnTo>
                    <a:pt x="9877" y="10769"/>
                  </a:lnTo>
                  <a:lnTo>
                    <a:pt x="9877" y="11180"/>
                  </a:lnTo>
                  <a:lnTo>
                    <a:pt x="9900" y="11546"/>
                  </a:lnTo>
                  <a:lnTo>
                    <a:pt x="9854" y="11775"/>
                  </a:lnTo>
                  <a:lnTo>
                    <a:pt x="9785" y="11798"/>
                  </a:lnTo>
                  <a:lnTo>
                    <a:pt x="9580" y="11912"/>
                  </a:lnTo>
                  <a:lnTo>
                    <a:pt x="9557" y="12026"/>
                  </a:lnTo>
                  <a:lnTo>
                    <a:pt x="9557" y="12163"/>
                  </a:lnTo>
                  <a:lnTo>
                    <a:pt x="9260" y="12369"/>
                  </a:lnTo>
                  <a:lnTo>
                    <a:pt x="9100" y="12369"/>
                  </a:lnTo>
                  <a:lnTo>
                    <a:pt x="8802" y="12323"/>
                  </a:lnTo>
                  <a:lnTo>
                    <a:pt x="8597" y="12278"/>
                  </a:lnTo>
                  <a:lnTo>
                    <a:pt x="8551" y="12209"/>
                  </a:lnTo>
                  <a:lnTo>
                    <a:pt x="8505" y="11912"/>
                  </a:lnTo>
                  <a:lnTo>
                    <a:pt x="8414" y="11843"/>
                  </a:lnTo>
                  <a:lnTo>
                    <a:pt x="8208" y="11729"/>
                  </a:lnTo>
                  <a:lnTo>
                    <a:pt x="8048" y="11706"/>
                  </a:lnTo>
                  <a:lnTo>
                    <a:pt x="7979" y="11683"/>
                  </a:lnTo>
                  <a:lnTo>
                    <a:pt x="7934" y="11500"/>
                  </a:lnTo>
                  <a:lnTo>
                    <a:pt x="7842" y="11432"/>
                  </a:lnTo>
                  <a:lnTo>
                    <a:pt x="7774" y="11432"/>
                  </a:lnTo>
                  <a:lnTo>
                    <a:pt x="7591" y="11478"/>
                  </a:lnTo>
                  <a:lnTo>
                    <a:pt x="7385" y="11386"/>
                  </a:lnTo>
                  <a:lnTo>
                    <a:pt x="7362" y="11295"/>
                  </a:lnTo>
                  <a:lnTo>
                    <a:pt x="7362" y="10906"/>
                  </a:lnTo>
                  <a:lnTo>
                    <a:pt x="7339" y="10563"/>
                  </a:lnTo>
                  <a:lnTo>
                    <a:pt x="7294" y="10495"/>
                  </a:lnTo>
                  <a:lnTo>
                    <a:pt x="7042" y="10403"/>
                  </a:lnTo>
                  <a:lnTo>
                    <a:pt x="6973" y="10312"/>
                  </a:lnTo>
                  <a:lnTo>
                    <a:pt x="6928" y="10197"/>
                  </a:lnTo>
                  <a:lnTo>
                    <a:pt x="6791" y="10060"/>
                  </a:lnTo>
                  <a:lnTo>
                    <a:pt x="6653" y="10037"/>
                  </a:lnTo>
                  <a:lnTo>
                    <a:pt x="6310" y="9992"/>
                  </a:lnTo>
                  <a:lnTo>
                    <a:pt x="6105" y="10014"/>
                  </a:lnTo>
                  <a:lnTo>
                    <a:pt x="6059" y="9969"/>
                  </a:lnTo>
                  <a:lnTo>
                    <a:pt x="6036" y="9809"/>
                  </a:lnTo>
                  <a:lnTo>
                    <a:pt x="5922" y="9740"/>
                  </a:lnTo>
                  <a:lnTo>
                    <a:pt x="5327" y="9740"/>
                  </a:lnTo>
                  <a:lnTo>
                    <a:pt x="5099" y="9786"/>
                  </a:lnTo>
                  <a:lnTo>
                    <a:pt x="5099" y="9854"/>
                  </a:lnTo>
                  <a:lnTo>
                    <a:pt x="5122" y="10014"/>
                  </a:lnTo>
                  <a:lnTo>
                    <a:pt x="5007" y="10106"/>
                  </a:lnTo>
                  <a:lnTo>
                    <a:pt x="4710" y="10312"/>
                  </a:lnTo>
                  <a:lnTo>
                    <a:pt x="4436" y="10403"/>
                  </a:lnTo>
                  <a:lnTo>
                    <a:pt x="4390" y="10403"/>
                  </a:lnTo>
                  <a:lnTo>
                    <a:pt x="4436" y="10540"/>
                  </a:lnTo>
                  <a:lnTo>
                    <a:pt x="4299" y="10563"/>
                  </a:lnTo>
                  <a:lnTo>
                    <a:pt x="3887" y="10563"/>
                  </a:lnTo>
                  <a:lnTo>
                    <a:pt x="3681" y="10609"/>
                  </a:lnTo>
                  <a:lnTo>
                    <a:pt x="3636" y="10700"/>
                  </a:lnTo>
                  <a:lnTo>
                    <a:pt x="3636" y="10929"/>
                  </a:lnTo>
                  <a:lnTo>
                    <a:pt x="3521" y="10975"/>
                  </a:lnTo>
                  <a:lnTo>
                    <a:pt x="3384" y="10975"/>
                  </a:lnTo>
                  <a:lnTo>
                    <a:pt x="3247" y="11066"/>
                  </a:lnTo>
                  <a:lnTo>
                    <a:pt x="3224" y="11158"/>
                  </a:lnTo>
                  <a:lnTo>
                    <a:pt x="3178" y="11455"/>
                  </a:lnTo>
                  <a:lnTo>
                    <a:pt x="3270" y="11638"/>
                  </a:lnTo>
                  <a:lnTo>
                    <a:pt x="3658" y="11638"/>
                  </a:lnTo>
                  <a:lnTo>
                    <a:pt x="3704" y="11729"/>
                  </a:lnTo>
                  <a:lnTo>
                    <a:pt x="3750" y="12003"/>
                  </a:lnTo>
                  <a:lnTo>
                    <a:pt x="3681" y="12232"/>
                  </a:lnTo>
                  <a:lnTo>
                    <a:pt x="3636" y="12346"/>
                  </a:lnTo>
                  <a:lnTo>
                    <a:pt x="3567" y="12529"/>
                  </a:lnTo>
                  <a:lnTo>
                    <a:pt x="3407" y="12552"/>
                  </a:lnTo>
                  <a:lnTo>
                    <a:pt x="3178" y="12529"/>
                  </a:lnTo>
                  <a:lnTo>
                    <a:pt x="2881" y="12621"/>
                  </a:lnTo>
                  <a:lnTo>
                    <a:pt x="2790" y="12712"/>
                  </a:lnTo>
                  <a:lnTo>
                    <a:pt x="2698" y="12826"/>
                  </a:lnTo>
                  <a:lnTo>
                    <a:pt x="2538" y="12941"/>
                  </a:lnTo>
                  <a:lnTo>
                    <a:pt x="2378" y="12918"/>
                  </a:lnTo>
                  <a:lnTo>
                    <a:pt x="2310" y="13078"/>
                  </a:lnTo>
                  <a:lnTo>
                    <a:pt x="2218" y="13169"/>
                  </a:lnTo>
                  <a:lnTo>
                    <a:pt x="2058" y="13284"/>
                  </a:lnTo>
                  <a:lnTo>
                    <a:pt x="1715" y="13604"/>
                  </a:lnTo>
                  <a:lnTo>
                    <a:pt x="1669" y="13741"/>
                  </a:lnTo>
                  <a:lnTo>
                    <a:pt x="1601" y="14152"/>
                  </a:lnTo>
                  <a:lnTo>
                    <a:pt x="1669" y="14518"/>
                  </a:lnTo>
                  <a:lnTo>
                    <a:pt x="1990" y="14770"/>
                  </a:lnTo>
                  <a:lnTo>
                    <a:pt x="2310" y="15135"/>
                  </a:lnTo>
                  <a:lnTo>
                    <a:pt x="2424" y="15341"/>
                  </a:lnTo>
                  <a:lnTo>
                    <a:pt x="2744" y="15936"/>
                  </a:lnTo>
                  <a:lnTo>
                    <a:pt x="2927" y="16050"/>
                  </a:lnTo>
                  <a:lnTo>
                    <a:pt x="3087" y="16141"/>
                  </a:lnTo>
                  <a:lnTo>
                    <a:pt x="3453" y="16507"/>
                  </a:lnTo>
                  <a:lnTo>
                    <a:pt x="3590" y="16690"/>
                  </a:lnTo>
                  <a:lnTo>
                    <a:pt x="3681" y="16873"/>
                  </a:lnTo>
                  <a:lnTo>
                    <a:pt x="3704" y="17284"/>
                  </a:lnTo>
                  <a:lnTo>
                    <a:pt x="3658" y="17376"/>
                  </a:lnTo>
                  <a:lnTo>
                    <a:pt x="3293" y="17650"/>
                  </a:lnTo>
                  <a:lnTo>
                    <a:pt x="2881" y="18016"/>
                  </a:lnTo>
                  <a:lnTo>
                    <a:pt x="2584" y="18268"/>
                  </a:lnTo>
                  <a:lnTo>
                    <a:pt x="2218" y="18496"/>
                  </a:lnTo>
                  <a:lnTo>
                    <a:pt x="2035" y="18633"/>
                  </a:lnTo>
                  <a:lnTo>
                    <a:pt x="1647" y="19022"/>
                  </a:lnTo>
                  <a:lnTo>
                    <a:pt x="1601" y="19182"/>
                  </a:lnTo>
                  <a:lnTo>
                    <a:pt x="1807" y="19479"/>
                  </a:lnTo>
                  <a:lnTo>
                    <a:pt x="2058" y="19754"/>
                  </a:lnTo>
                  <a:lnTo>
                    <a:pt x="2104" y="19914"/>
                  </a:lnTo>
                  <a:lnTo>
                    <a:pt x="2104" y="20325"/>
                  </a:lnTo>
                  <a:lnTo>
                    <a:pt x="2058" y="20508"/>
                  </a:lnTo>
                  <a:lnTo>
                    <a:pt x="1990" y="20645"/>
                  </a:lnTo>
                  <a:lnTo>
                    <a:pt x="1761" y="20874"/>
                  </a:lnTo>
                  <a:lnTo>
                    <a:pt x="1532" y="20897"/>
                  </a:lnTo>
                  <a:lnTo>
                    <a:pt x="1304" y="20874"/>
                  </a:lnTo>
                  <a:lnTo>
                    <a:pt x="1006" y="20828"/>
                  </a:lnTo>
                  <a:lnTo>
                    <a:pt x="846" y="20897"/>
                  </a:lnTo>
                  <a:lnTo>
                    <a:pt x="801" y="20988"/>
                  </a:lnTo>
                  <a:lnTo>
                    <a:pt x="641" y="21445"/>
                  </a:lnTo>
                  <a:lnTo>
                    <a:pt x="504" y="21720"/>
                  </a:lnTo>
                  <a:lnTo>
                    <a:pt x="275" y="21948"/>
                  </a:lnTo>
                  <a:lnTo>
                    <a:pt x="92" y="22337"/>
                  </a:lnTo>
                  <a:lnTo>
                    <a:pt x="1" y="22794"/>
                  </a:lnTo>
                  <a:lnTo>
                    <a:pt x="46" y="23068"/>
                  </a:lnTo>
                  <a:lnTo>
                    <a:pt x="275" y="23160"/>
                  </a:lnTo>
                  <a:lnTo>
                    <a:pt x="732" y="23137"/>
                  </a:lnTo>
                  <a:lnTo>
                    <a:pt x="961" y="23183"/>
                  </a:lnTo>
                  <a:lnTo>
                    <a:pt x="1327" y="23480"/>
                  </a:lnTo>
                  <a:lnTo>
                    <a:pt x="1441" y="23571"/>
                  </a:lnTo>
                  <a:lnTo>
                    <a:pt x="1555" y="23640"/>
                  </a:lnTo>
                  <a:lnTo>
                    <a:pt x="1761" y="23914"/>
                  </a:lnTo>
                  <a:lnTo>
                    <a:pt x="1784" y="24097"/>
                  </a:lnTo>
                  <a:lnTo>
                    <a:pt x="1761" y="24280"/>
                  </a:lnTo>
                  <a:lnTo>
                    <a:pt x="1601" y="24715"/>
                  </a:lnTo>
                  <a:lnTo>
                    <a:pt x="1601" y="24852"/>
                  </a:lnTo>
                  <a:lnTo>
                    <a:pt x="1669" y="24943"/>
                  </a:lnTo>
                  <a:lnTo>
                    <a:pt x="1921" y="25035"/>
                  </a:lnTo>
                  <a:lnTo>
                    <a:pt x="2058" y="25035"/>
                  </a:lnTo>
                  <a:lnTo>
                    <a:pt x="2172" y="25057"/>
                  </a:lnTo>
                  <a:lnTo>
                    <a:pt x="2424" y="25217"/>
                  </a:lnTo>
                  <a:lnTo>
                    <a:pt x="2607" y="25263"/>
                  </a:lnTo>
                  <a:lnTo>
                    <a:pt x="3156" y="25286"/>
                  </a:lnTo>
                  <a:lnTo>
                    <a:pt x="3498" y="25309"/>
                  </a:lnTo>
                  <a:lnTo>
                    <a:pt x="3681" y="25629"/>
                  </a:lnTo>
                  <a:lnTo>
                    <a:pt x="3841" y="25995"/>
                  </a:lnTo>
                  <a:lnTo>
                    <a:pt x="4093" y="26269"/>
                  </a:lnTo>
                  <a:lnTo>
                    <a:pt x="4504" y="26566"/>
                  </a:lnTo>
                  <a:lnTo>
                    <a:pt x="4939" y="26703"/>
                  </a:lnTo>
                  <a:lnTo>
                    <a:pt x="5465" y="26726"/>
                  </a:lnTo>
                  <a:lnTo>
                    <a:pt x="6196" y="26703"/>
                  </a:lnTo>
                  <a:lnTo>
                    <a:pt x="6699" y="26749"/>
                  </a:lnTo>
                  <a:lnTo>
                    <a:pt x="7019" y="27138"/>
                  </a:lnTo>
                  <a:lnTo>
                    <a:pt x="7316" y="27618"/>
                  </a:lnTo>
                  <a:lnTo>
                    <a:pt x="7408" y="27755"/>
                  </a:lnTo>
                  <a:lnTo>
                    <a:pt x="7796" y="27984"/>
                  </a:lnTo>
                  <a:lnTo>
                    <a:pt x="7979" y="27984"/>
                  </a:lnTo>
                  <a:lnTo>
                    <a:pt x="8368" y="28007"/>
                  </a:lnTo>
                  <a:lnTo>
                    <a:pt x="9031" y="28052"/>
                  </a:lnTo>
                  <a:lnTo>
                    <a:pt x="9740" y="28098"/>
                  </a:lnTo>
                  <a:lnTo>
                    <a:pt x="10220" y="28190"/>
                  </a:lnTo>
                  <a:lnTo>
                    <a:pt x="10403" y="28235"/>
                  </a:lnTo>
                  <a:lnTo>
                    <a:pt x="10677" y="28441"/>
                  </a:lnTo>
                  <a:lnTo>
                    <a:pt x="10837" y="28578"/>
                  </a:lnTo>
                  <a:lnTo>
                    <a:pt x="11134" y="28715"/>
                  </a:lnTo>
                  <a:lnTo>
                    <a:pt x="11409" y="28990"/>
                  </a:lnTo>
                  <a:lnTo>
                    <a:pt x="11546" y="29218"/>
                  </a:lnTo>
                  <a:lnTo>
                    <a:pt x="11729" y="29470"/>
                  </a:lnTo>
                  <a:lnTo>
                    <a:pt x="11912" y="29493"/>
                  </a:lnTo>
                  <a:lnTo>
                    <a:pt x="12163" y="29515"/>
                  </a:lnTo>
                  <a:lnTo>
                    <a:pt x="12620" y="29584"/>
                  </a:lnTo>
                  <a:lnTo>
                    <a:pt x="12826" y="29584"/>
                  </a:lnTo>
                  <a:lnTo>
                    <a:pt x="12872" y="29515"/>
                  </a:lnTo>
                  <a:lnTo>
                    <a:pt x="12895" y="29378"/>
                  </a:lnTo>
                  <a:lnTo>
                    <a:pt x="12895" y="29035"/>
                  </a:lnTo>
                  <a:lnTo>
                    <a:pt x="12826" y="28807"/>
                  </a:lnTo>
                  <a:lnTo>
                    <a:pt x="12780" y="28578"/>
                  </a:lnTo>
                  <a:lnTo>
                    <a:pt x="12666" y="28258"/>
                  </a:lnTo>
                  <a:lnTo>
                    <a:pt x="12529" y="28098"/>
                  </a:lnTo>
                  <a:lnTo>
                    <a:pt x="12392" y="27961"/>
                  </a:lnTo>
                  <a:lnTo>
                    <a:pt x="12255" y="27687"/>
                  </a:lnTo>
                  <a:lnTo>
                    <a:pt x="12094" y="27595"/>
                  </a:lnTo>
                  <a:lnTo>
                    <a:pt x="11866" y="27504"/>
                  </a:lnTo>
                  <a:lnTo>
                    <a:pt x="11454" y="27321"/>
                  </a:lnTo>
                  <a:lnTo>
                    <a:pt x="11363" y="27115"/>
                  </a:lnTo>
                  <a:lnTo>
                    <a:pt x="11226" y="26749"/>
                  </a:lnTo>
                  <a:lnTo>
                    <a:pt x="11180" y="26383"/>
                  </a:lnTo>
                  <a:lnTo>
                    <a:pt x="11157" y="26201"/>
                  </a:lnTo>
                  <a:lnTo>
                    <a:pt x="11271" y="25903"/>
                  </a:lnTo>
                  <a:lnTo>
                    <a:pt x="11386" y="25812"/>
                  </a:lnTo>
                  <a:lnTo>
                    <a:pt x="11477" y="25675"/>
                  </a:lnTo>
                  <a:lnTo>
                    <a:pt x="11569" y="25263"/>
                  </a:lnTo>
                  <a:lnTo>
                    <a:pt x="11706" y="25172"/>
                  </a:lnTo>
                  <a:lnTo>
                    <a:pt x="11889" y="25149"/>
                  </a:lnTo>
                  <a:lnTo>
                    <a:pt x="12392" y="25286"/>
                  </a:lnTo>
                  <a:lnTo>
                    <a:pt x="12552" y="25263"/>
                  </a:lnTo>
                  <a:lnTo>
                    <a:pt x="12689" y="25149"/>
                  </a:lnTo>
                  <a:lnTo>
                    <a:pt x="12849" y="24897"/>
                  </a:lnTo>
                  <a:lnTo>
                    <a:pt x="12895" y="24737"/>
                  </a:lnTo>
                  <a:lnTo>
                    <a:pt x="12918" y="24532"/>
                  </a:lnTo>
                  <a:lnTo>
                    <a:pt x="13009" y="24120"/>
                  </a:lnTo>
                  <a:lnTo>
                    <a:pt x="13100" y="24052"/>
                  </a:lnTo>
                  <a:lnTo>
                    <a:pt x="13443" y="23983"/>
                  </a:lnTo>
                  <a:lnTo>
                    <a:pt x="13992" y="23914"/>
                  </a:lnTo>
                  <a:lnTo>
                    <a:pt x="14243" y="23914"/>
                  </a:lnTo>
                  <a:lnTo>
                    <a:pt x="14724" y="24097"/>
                  </a:lnTo>
                  <a:lnTo>
                    <a:pt x="14998" y="24120"/>
                  </a:lnTo>
                  <a:lnTo>
                    <a:pt x="15844" y="24074"/>
                  </a:lnTo>
                  <a:lnTo>
                    <a:pt x="16415" y="23960"/>
                  </a:lnTo>
                  <a:lnTo>
                    <a:pt x="16553" y="23914"/>
                  </a:lnTo>
                  <a:lnTo>
                    <a:pt x="16758" y="23640"/>
                  </a:lnTo>
                  <a:lnTo>
                    <a:pt x="16758" y="23480"/>
                  </a:lnTo>
                  <a:lnTo>
                    <a:pt x="16713" y="23274"/>
                  </a:lnTo>
                  <a:lnTo>
                    <a:pt x="16781" y="22931"/>
                  </a:lnTo>
                  <a:lnTo>
                    <a:pt x="16873" y="22840"/>
                  </a:lnTo>
                  <a:lnTo>
                    <a:pt x="17330" y="22748"/>
                  </a:lnTo>
                  <a:lnTo>
                    <a:pt x="17856" y="22703"/>
                  </a:lnTo>
                  <a:lnTo>
                    <a:pt x="18107" y="22680"/>
                  </a:lnTo>
                  <a:lnTo>
                    <a:pt x="18724" y="22703"/>
                  </a:lnTo>
                  <a:lnTo>
                    <a:pt x="18884" y="22794"/>
                  </a:lnTo>
                  <a:lnTo>
                    <a:pt x="18999" y="22931"/>
                  </a:lnTo>
                  <a:lnTo>
                    <a:pt x="19479" y="23274"/>
                  </a:lnTo>
                  <a:lnTo>
                    <a:pt x="19639" y="23320"/>
                  </a:lnTo>
                  <a:lnTo>
                    <a:pt x="19822" y="23366"/>
                  </a:lnTo>
                  <a:lnTo>
                    <a:pt x="20416" y="23663"/>
                  </a:lnTo>
                  <a:lnTo>
                    <a:pt x="20599" y="23846"/>
                  </a:lnTo>
                  <a:lnTo>
                    <a:pt x="20782" y="24052"/>
                  </a:lnTo>
                  <a:lnTo>
                    <a:pt x="21491" y="24509"/>
                  </a:lnTo>
                  <a:lnTo>
                    <a:pt x="21628" y="24646"/>
                  </a:lnTo>
                  <a:lnTo>
                    <a:pt x="21834" y="24783"/>
                  </a:lnTo>
                  <a:lnTo>
                    <a:pt x="22954" y="25172"/>
                  </a:lnTo>
                  <a:lnTo>
                    <a:pt x="23251" y="25263"/>
                  </a:lnTo>
                  <a:lnTo>
                    <a:pt x="23914" y="25355"/>
                  </a:lnTo>
                  <a:lnTo>
                    <a:pt x="24646" y="25400"/>
                  </a:lnTo>
                  <a:lnTo>
                    <a:pt x="25103" y="25492"/>
                  </a:lnTo>
                  <a:lnTo>
                    <a:pt x="25469" y="25538"/>
                  </a:lnTo>
                  <a:lnTo>
                    <a:pt x="25903" y="25560"/>
                  </a:lnTo>
                  <a:lnTo>
                    <a:pt x="26200" y="25560"/>
                  </a:lnTo>
                  <a:lnTo>
                    <a:pt x="26475" y="25492"/>
                  </a:lnTo>
                  <a:lnTo>
                    <a:pt x="26863" y="25446"/>
                  </a:lnTo>
                  <a:lnTo>
                    <a:pt x="27023" y="25423"/>
                  </a:lnTo>
                  <a:lnTo>
                    <a:pt x="27366" y="25560"/>
                  </a:lnTo>
                  <a:lnTo>
                    <a:pt x="27435" y="25652"/>
                  </a:lnTo>
                  <a:lnTo>
                    <a:pt x="27526" y="26041"/>
                  </a:lnTo>
                  <a:lnTo>
                    <a:pt x="27686" y="26429"/>
                  </a:lnTo>
                  <a:lnTo>
                    <a:pt x="27938" y="26612"/>
                  </a:lnTo>
                  <a:lnTo>
                    <a:pt x="28166" y="26726"/>
                  </a:lnTo>
                  <a:lnTo>
                    <a:pt x="28258" y="26749"/>
                  </a:lnTo>
                  <a:lnTo>
                    <a:pt x="28578" y="26703"/>
                  </a:lnTo>
                  <a:lnTo>
                    <a:pt x="28669" y="26566"/>
                  </a:lnTo>
                  <a:lnTo>
                    <a:pt x="28852" y="26178"/>
                  </a:lnTo>
                  <a:lnTo>
                    <a:pt x="29058" y="25835"/>
                  </a:lnTo>
                  <a:lnTo>
                    <a:pt x="29401" y="25423"/>
                  </a:lnTo>
                  <a:lnTo>
                    <a:pt x="29744" y="25126"/>
                  </a:lnTo>
                  <a:lnTo>
                    <a:pt x="30064" y="24943"/>
                  </a:lnTo>
                  <a:lnTo>
                    <a:pt x="30407" y="24692"/>
                  </a:lnTo>
                  <a:lnTo>
                    <a:pt x="30864" y="24509"/>
                  </a:lnTo>
                  <a:lnTo>
                    <a:pt x="31481" y="24372"/>
                  </a:lnTo>
                  <a:lnTo>
                    <a:pt x="31733" y="24326"/>
                  </a:lnTo>
                  <a:lnTo>
                    <a:pt x="32099" y="24212"/>
                  </a:lnTo>
                  <a:lnTo>
                    <a:pt x="32213" y="24120"/>
                  </a:lnTo>
                  <a:lnTo>
                    <a:pt x="32350" y="24029"/>
                  </a:lnTo>
                  <a:lnTo>
                    <a:pt x="32693" y="23983"/>
                  </a:lnTo>
                  <a:lnTo>
                    <a:pt x="32807" y="24029"/>
                  </a:lnTo>
                  <a:lnTo>
                    <a:pt x="32944" y="24074"/>
                  </a:lnTo>
                  <a:lnTo>
                    <a:pt x="33425" y="24143"/>
                  </a:lnTo>
                  <a:lnTo>
                    <a:pt x="33562" y="24052"/>
                  </a:lnTo>
                  <a:lnTo>
                    <a:pt x="33768" y="23869"/>
                  </a:lnTo>
                  <a:lnTo>
                    <a:pt x="33950" y="23571"/>
                  </a:lnTo>
                  <a:lnTo>
                    <a:pt x="34065" y="22977"/>
                  </a:lnTo>
                  <a:lnTo>
                    <a:pt x="34133" y="22428"/>
                  </a:lnTo>
                  <a:lnTo>
                    <a:pt x="34225" y="22131"/>
                  </a:lnTo>
                  <a:lnTo>
                    <a:pt x="34430" y="21720"/>
                  </a:lnTo>
                  <a:lnTo>
                    <a:pt x="34522" y="21491"/>
                  </a:lnTo>
                  <a:lnTo>
                    <a:pt x="34751" y="21148"/>
                  </a:lnTo>
                  <a:lnTo>
                    <a:pt x="34888" y="21080"/>
                  </a:lnTo>
                  <a:lnTo>
                    <a:pt x="35299" y="20988"/>
                  </a:lnTo>
                  <a:lnTo>
                    <a:pt x="35688" y="20897"/>
                  </a:lnTo>
                  <a:lnTo>
                    <a:pt x="36511" y="20874"/>
                  </a:lnTo>
                  <a:lnTo>
                    <a:pt x="37311" y="20919"/>
                  </a:lnTo>
                  <a:lnTo>
                    <a:pt x="37631" y="20965"/>
                  </a:lnTo>
                  <a:lnTo>
                    <a:pt x="38180" y="20965"/>
                  </a:lnTo>
                  <a:lnTo>
                    <a:pt x="38294" y="20919"/>
                  </a:lnTo>
                  <a:lnTo>
                    <a:pt x="38386" y="20782"/>
                  </a:lnTo>
                  <a:lnTo>
                    <a:pt x="38386" y="20554"/>
                  </a:lnTo>
                  <a:lnTo>
                    <a:pt x="38454" y="20462"/>
                  </a:lnTo>
                  <a:lnTo>
                    <a:pt x="38889" y="20371"/>
                  </a:lnTo>
                  <a:lnTo>
                    <a:pt x="39483" y="20302"/>
                  </a:lnTo>
                  <a:lnTo>
                    <a:pt x="39780" y="20302"/>
                  </a:lnTo>
                  <a:lnTo>
                    <a:pt x="40466" y="20348"/>
                  </a:lnTo>
                  <a:lnTo>
                    <a:pt x="40603" y="20439"/>
                  </a:lnTo>
                  <a:lnTo>
                    <a:pt x="40672" y="20577"/>
                  </a:lnTo>
                  <a:lnTo>
                    <a:pt x="41015" y="20919"/>
                  </a:lnTo>
                  <a:lnTo>
                    <a:pt x="41152" y="20965"/>
                  </a:lnTo>
                  <a:lnTo>
                    <a:pt x="41289" y="20988"/>
                  </a:lnTo>
                  <a:lnTo>
                    <a:pt x="41541" y="21171"/>
                  </a:lnTo>
                  <a:lnTo>
                    <a:pt x="41609" y="21354"/>
                  </a:lnTo>
                  <a:lnTo>
                    <a:pt x="41609" y="21445"/>
                  </a:lnTo>
                  <a:lnTo>
                    <a:pt x="41586" y="21651"/>
                  </a:lnTo>
                  <a:lnTo>
                    <a:pt x="41655" y="22017"/>
                  </a:lnTo>
                  <a:lnTo>
                    <a:pt x="41723" y="22085"/>
                  </a:lnTo>
                  <a:lnTo>
                    <a:pt x="41906" y="22314"/>
                  </a:lnTo>
                  <a:lnTo>
                    <a:pt x="42021" y="22748"/>
                  </a:lnTo>
                  <a:lnTo>
                    <a:pt x="42043" y="22954"/>
                  </a:lnTo>
                  <a:lnTo>
                    <a:pt x="42135" y="23366"/>
                  </a:lnTo>
                  <a:lnTo>
                    <a:pt x="42249" y="23411"/>
                  </a:lnTo>
                  <a:lnTo>
                    <a:pt x="42432" y="23411"/>
                  </a:lnTo>
                  <a:lnTo>
                    <a:pt x="42775" y="23320"/>
                  </a:lnTo>
                  <a:lnTo>
                    <a:pt x="42935" y="23183"/>
                  </a:lnTo>
                  <a:lnTo>
                    <a:pt x="42935" y="23068"/>
                  </a:lnTo>
                  <a:lnTo>
                    <a:pt x="42912" y="22588"/>
                  </a:lnTo>
                  <a:lnTo>
                    <a:pt x="42867" y="22177"/>
                  </a:lnTo>
                  <a:lnTo>
                    <a:pt x="42844" y="21994"/>
                  </a:lnTo>
                  <a:lnTo>
                    <a:pt x="42935" y="21742"/>
                  </a:lnTo>
                  <a:lnTo>
                    <a:pt x="43072" y="21697"/>
                  </a:lnTo>
                  <a:lnTo>
                    <a:pt x="43369" y="21582"/>
                  </a:lnTo>
                  <a:lnTo>
                    <a:pt x="43781" y="21582"/>
                  </a:lnTo>
                  <a:lnTo>
                    <a:pt x="43964" y="21628"/>
                  </a:lnTo>
                  <a:lnTo>
                    <a:pt x="44055" y="21651"/>
                  </a:lnTo>
                  <a:lnTo>
                    <a:pt x="44170" y="21674"/>
                  </a:lnTo>
                  <a:lnTo>
                    <a:pt x="44215" y="21582"/>
                  </a:lnTo>
                  <a:lnTo>
                    <a:pt x="44261" y="21560"/>
                  </a:lnTo>
                  <a:lnTo>
                    <a:pt x="44513" y="21491"/>
                  </a:lnTo>
                  <a:lnTo>
                    <a:pt x="44650" y="21331"/>
                  </a:lnTo>
                  <a:lnTo>
                    <a:pt x="44558" y="20874"/>
                  </a:lnTo>
                  <a:lnTo>
                    <a:pt x="44604" y="20531"/>
                  </a:lnTo>
                  <a:lnTo>
                    <a:pt x="44718" y="20485"/>
                  </a:lnTo>
                  <a:lnTo>
                    <a:pt x="44924" y="20211"/>
                  </a:lnTo>
                  <a:lnTo>
                    <a:pt x="44947" y="20051"/>
                  </a:lnTo>
                  <a:lnTo>
                    <a:pt x="44970" y="19891"/>
                  </a:lnTo>
                  <a:lnTo>
                    <a:pt x="44993" y="19616"/>
                  </a:lnTo>
                  <a:lnTo>
                    <a:pt x="44924" y="19479"/>
                  </a:lnTo>
                  <a:lnTo>
                    <a:pt x="44810" y="19433"/>
                  </a:lnTo>
                  <a:lnTo>
                    <a:pt x="44627" y="19342"/>
                  </a:lnTo>
                  <a:lnTo>
                    <a:pt x="44535" y="19045"/>
                  </a:lnTo>
                  <a:lnTo>
                    <a:pt x="44398" y="18931"/>
                  </a:lnTo>
                  <a:lnTo>
                    <a:pt x="44238" y="18839"/>
                  </a:lnTo>
                  <a:lnTo>
                    <a:pt x="44078" y="18633"/>
                  </a:lnTo>
                  <a:lnTo>
                    <a:pt x="43918" y="18588"/>
                  </a:lnTo>
                  <a:lnTo>
                    <a:pt x="43758" y="18565"/>
                  </a:lnTo>
                  <a:lnTo>
                    <a:pt x="43530" y="18610"/>
                  </a:lnTo>
                  <a:lnTo>
                    <a:pt x="43461" y="18565"/>
                  </a:lnTo>
                  <a:lnTo>
                    <a:pt x="43461" y="18496"/>
                  </a:lnTo>
                  <a:lnTo>
                    <a:pt x="43461" y="17993"/>
                  </a:lnTo>
                  <a:lnTo>
                    <a:pt x="43438" y="17353"/>
                  </a:lnTo>
                  <a:lnTo>
                    <a:pt x="43438" y="17102"/>
                  </a:lnTo>
                  <a:lnTo>
                    <a:pt x="43438" y="16759"/>
                  </a:lnTo>
                  <a:lnTo>
                    <a:pt x="43347" y="16621"/>
                  </a:lnTo>
                  <a:lnTo>
                    <a:pt x="43278" y="16599"/>
                  </a:lnTo>
                  <a:lnTo>
                    <a:pt x="43118" y="16576"/>
                  </a:lnTo>
                  <a:lnTo>
                    <a:pt x="42889" y="16530"/>
                  </a:lnTo>
                  <a:lnTo>
                    <a:pt x="42821" y="16416"/>
                  </a:lnTo>
                  <a:lnTo>
                    <a:pt x="42821" y="16301"/>
                  </a:lnTo>
                  <a:lnTo>
                    <a:pt x="42752" y="15890"/>
                  </a:lnTo>
                  <a:lnTo>
                    <a:pt x="42638" y="15501"/>
                  </a:lnTo>
                  <a:lnTo>
                    <a:pt x="42615" y="15227"/>
                  </a:lnTo>
                  <a:lnTo>
                    <a:pt x="42638" y="14701"/>
                  </a:lnTo>
                  <a:lnTo>
                    <a:pt x="42569" y="14450"/>
                  </a:lnTo>
                  <a:lnTo>
                    <a:pt x="42524" y="14427"/>
                  </a:lnTo>
                  <a:lnTo>
                    <a:pt x="42112" y="14472"/>
                  </a:lnTo>
                  <a:lnTo>
                    <a:pt x="41723" y="14404"/>
                  </a:lnTo>
                  <a:lnTo>
                    <a:pt x="41609" y="14335"/>
                  </a:lnTo>
                  <a:lnTo>
                    <a:pt x="41495" y="14198"/>
                  </a:lnTo>
                  <a:lnTo>
                    <a:pt x="41015" y="14198"/>
                  </a:lnTo>
                  <a:lnTo>
                    <a:pt x="40672" y="14015"/>
                  </a:lnTo>
                  <a:lnTo>
                    <a:pt x="40375" y="13992"/>
                  </a:lnTo>
                  <a:lnTo>
                    <a:pt x="39483" y="13970"/>
                  </a:lnTo>
                  <a:lnTo>
                    <a:pt x="38911" y="13947"/>
                  </a:lnTo>
                  <a:lnTo>
                    <a:pt x="38797" y="13901"/>
                  </a:lnTo>
                  <a:lnTo>
                    <a:pt x="38706" y="13649"/>
                  </a:lnTo>
                  <a:lnTo>
                    <a:pt x="38546" y="13558"/>
                  </a:lnTo>
                  <a:lnTo>
                    <a:pt x="38340" y="13467"/>
                  </a:lnTo>
                  <a:lnTo>
                    <a:pt x="38020" y="13146"/>
                  </a:lnTo>
                  <a:lnTo>
                    <a:pt x="37814" y="13055"/>
                  </a:lnTo>
                  <a:lnTo>
                    <a:pt x="37563" y="12986"/>
                  </a:lnTo>
                  <a:lnTo>
                    <a:pt x="37060" y="12689"/>
                  </a:lnTo>
                  <a:lnTo>
                    <a:pt x="36968" y="12552"/>
                  </a:lnTo>
                  <a:lnTo>
                    <a:pt x="36922" y="12278"/>
                  </a:lnTo>
                  <a:lnTo>
                    <a:pt x="36900" y="11798"/>
                  </a:lnTo>
                  <a:lnTo>
                    <a:pt x="36922" y="11523"/>
                  </a:lnTo>
                  <a:lnTo>
                    <a:pt x="37151" y="11135"/>
                  </a:lnTo>
                  <a:lnTo>
                    <a:pt x="37197" y="10997"/>
                  </a:lnTo>
                  <a:lnTo>
                    <a:pt x="37174" y="10586"/>
                  </a:lnTo>
                  <a:lnTo>
                    <a:pt x="37105" y="10243"/>
                  </a:lnTo>
                  <a:lnTo>
                    <a:pt x="37037" y="10197"/>
                  </a:lnTo>
                  <a:lnTo>
                    <a:pt x="36831" y="10152"/>
                  </a:lnTo>
                  <a:lnTo>
                    <a:pt x="36671" y="10037"/>
                  </a:lnTo>
                  <a:lnTo>
                    <a:pt x="36282" y="9740"/>
                  </a:lnTo>
                  <a:lnTo>
                    <a:pt x="35985" y="9443"/>
                  </a:lnTo>
                  <a:lnTo>
                    <a:pt x="35871" y="9306"/>
                  </a:lnTo>
                  <a:lnTo>
                    <a:pt x="35528" y="9283"/>
                  </a:lnTo>
                  <a:lnTo>
                    <a:pt x="35345" y="9237"/>
                  </a:lnTo>
                  <a:lnTo>
                    <a:pt x="35208" y="9169"/>
                  </a:lnTo>
                  <a:lnTo>
                    <a:pt x="35025" y="9054"/>
                  </a:lnTo>
                  <a:lnTo>
                    <a:pt x="34956" y="8871"/>
                  </a:lnTo>
                  <a:lnTo>
                    <a:pt x="34911" y="8620"/>
                  </a:lnTo>
                  <a:lnTo>
                    <a:pt x="34911" y="8094"/>
                  </a:lnTo>
                  <a:lnTo>
                    <a:pt x="35002" y="8025"/>
                  </a:lnTo>
                  <a:lnTo>
                    <a:pt x="35162" y="8025"/>
                  </a:lnTo>
                  <a:lnTo>
                    <a:pt x="35528" y="7865"/>
                  </a:lnTo>
                  <a:lnTo>
                    <a:pt x="35551" y="7751"/>
                  </a:lnTo>
                  <a:lnTo>
                    <a:pt x="35528" y="7591"/>
                  </a:lnTo>
                  <a:lnTo>
                    <a:pt x="35551" y="6951"/>
                  </a:lnTo>
                  <a:lnTo>
                    <a:pt x="35551" y="6471"/>
                  </a:lnTo>
                  <a:lnTo>
                    <a:pt x="35574" y="5694"/>
                  </a:lnTo>
                  <a:lnTo>
                    <a:pt x="35482" y="5556"/>
                  </a:lnTo>
                  <a:lnTo>
                    <a:pt x="35391" y="5488"/>
                  </a:lnTo>
                  <a:lnTo>
                    <a:pt x="35093" y="5465"/>
                  </a:lnTo>
                  <a:lnTo>
                    <a:pt x="34888" y="5511"/>
                  </a:lnTo>
                  <a:lnTo>
                    <a:pt x="34705" y="5579"/>
                  </a:lnTo>
                  <a:lnTo>
                    <a:pt x="34682" y="5831"/>
                  </a:lnTo>
                  <a:lnTo>
                    <a:pt x="34545" y="5968"/>
                  </a:lnTo>
                  <a:lnTo>
                    <a:pt x="34385" y="6082"/>
                  </a:lnTo>
                  <a:lnTo>
                    <a:pt x="34133" y="6357"/>
                  </a:lnTo>
                  <a:lnTo>
                    <a:pt x="33973" y="6379"/>
                  </a:lnTo>
                  <a:lnTo>
                    <a:pt x="33790" y="6357"/>
                  </a:lnTo>
                  <a:lnTo>
                    <a:pt x="33539" y="6334"/>
                  </a:lnTo>
                  <a:lnTo>
                    <a:pt x="33447" y="6402"/>
                  </a:lnTo>
                  <a:lnTo>
                    <a:pt x="33379" y="6517"/>
                  </a:lnTo>
                  <a:lnTo>
                    <a:pt x="33310" y="6814"/>
                  </a:lnTo>
                  <a:lnTo>
                    <a:pt x="33219" y="6860"/>
                  </a:lnTo>
                  <a:lnTo>
                    <a:pt x="32944" y="6974"/>
                  </a:lnTo>
                  <a:lnTo>
                    <a:pt x="32647" y="6997"/>
                  </a:lnTo>
                  <a:lnTo>
                    <a:pt x="32510" y="6928"/>
                  </a:lnTo>
                  <a:lnTo>
                    <a:pt x="32167" y="6654"/>
                  </a:lnTo>
                  <a:lnTo>
                    <a:pt x="32076" y="6517"/>
                  </a:lnTo>
                  <a:lnTo>
                    <a:pt x="32007" y="6379"/>
                  </a:lnTo>
                  <a:lnTo>
                    <a:pt x="31824" y="6082"/>
                  </a:lnTo>
                  <a:lnTo>
                    <a:pt x="31618" y="5968"/>
                  </a:lnTo>
                  <a:lnTo>
                    <a:pt x="31390" y="5899"/>
                  </a:lnTo>
                  <a:lnTo>
                    <a:pt x="31093" y="5785"/>
                  </a:lnTo>
                  <a:lnTo>
                    <a:pt x="30933" y="5579"/>
                  </a:lnTo>
                  <a:lnTo>
                    <a:pt x="30773" y="5328"/>
                  </a:lnTo>
                  <a:lnTo>
                    <a:pt x="30475" y="5031"/>
                  </a:lnTo>
                  <a:lnTo>
                    <a:pt x="30247" y="4939"/>
                  </a:lnTo>
                  <a:lnTo>
                    <a:pt x="29995" y="4848"/>
                  </a:lnTo>
                  <a:lnTo>
                    <a:pt x="29584" y="4550"/>
                  </a:lnTo>
                  <a:lnTo>
                    <a:pt x="29492" y="4413"/>
                  </a:lnTo>
                  <a:lnTo>
                    <a:pt x="29469" y="4276"/>
                  </a:lnTo>
                  <a:lnTo>
                    <a:pt x="29355" y="4025"/>
                  </a:lnTo>
                  <a:lnTo>
                    <a:pt x="29218" y="4002"/>
                  </a:lnTo>
                  <a:lnTo>
                    <a:pt x="28784" y="4002"/>
                  </a:lnTo>
                  <a:lnTo>
                    <a:pt x="28304" y="3979"/>
                  </a:lnTo>
                  <a:lnTo>
                    <a:pt x="28166" y="3956"/>
                  </a:lnTo>
                  <a:lnTo>
                    <a:pt x="28075" y="3773"/>
                  </a:lnTo>
                  <a:lnTo>
                    <a:pt x="27961" y="3750"/>
                  </a:lnTo>
                  <a:lnTo>
                    <a:pt x="27663" y="3705"/>
                  </a:lnTo>
                  <a:lnTo>
                    <a:pt x="27595" y="3659"/>
                  </a:lnTo>
                  <a:lnTo>
                    <a:pt x="27595" y="3133"/>
                  </a:lnTo>
                  <a:lnTo>
                    <a:pt x="27549" y="2447"/>
                  </a:lnTo>
                  <a:lnTo>
                    <a:pt x="27343" y="2219"/>
                  </a:lnTo>
                  <a:lnTo>
                    <a:pt x="27252" y="2013"/>
                  </a:lnTo>
                  <a:lnTo>
                    <a:pt x="27275" y="1876"/>
                  </a:lnTo>
                  <a:lnTo>
                    <a:pt x="27229" y="1624"/>
                  </a:lnTo>
                  <a:lnTo>
                    <a:pt x="27115" y="1578"/>
                  </a:lnTo>
                  <a:lnTo>
                    <a:pt x="27000" y="1487"/>
                  </a:lnTo>
                  <a:lnTo>
                    <a:pt x="26909" y="1190"/>
                  </a:lnTo>
                  <a:lnTo>
                    <a:pt x="26840" y="1053"/>
                  </a:lnTo>
                  <a:lnTo>
                    <a:pt x="26772" y="1075"/>
                  </a:lnTo>
                  <a:lnTo>
                    <a:pt x="26635" y="1121"/>
                  </a:lnTo>
                  <a:lnTo>
                    <a:pt x="26429" y="1213"/>
                  </a:lnTo>
                  <a:lnTo>
                    <a:pt x="26360" y="1327"/>
                  </a:lnTo>
                  <a:lnTo>
                    <a:pt x="26383" y="1396"/>
                  </a:lnTo>
                  <a:lnTo>
                    <a:pt x="26452" y="1578"/>
                  </a:lnTo>
                  <a:lnTo>
                    <a:pt x="26475" y="1830"/>
                  </a:lnTo>
                  <a:lnTo>
                    <a:pt x="26383" y="1921"/>
                  </a:lnTo>
                  <a:lnTo>
                    <a:pt x="26132" y="1921"/>
                  </a:lnTo>
                  <a:lnTo>
                    <a:pt x="25903" y="1967"/>
                  </a:lnTo>
                  <a:lnTo>
                    <a:pt x="25857" y="2059"/>
                  </a:lnTo>
                  <a:lnTo>
                    <a:pt x="25880" y="2150"/>
                  </a:lnTo>
                  <a:lnTo>
                    <a:pt x="25926" y="2333"/>
                  </a:lnTo>
                  <a:lnTo>
                    <a:pt x="25743" y="2630"/>
                  </a:lnTo>
                  <a:lnTo>
                    <a:pt x="25583" y="2699"/>
                  </a:lnTo>
                  <a:lnTo>
                    <a:pt x="25469" y="2767"/>
                  </a:lnTo>
                  <a:lnTo>
                    <a:pt x="25309" y="2950"/>
                  </a:lnTo>
                  <a:lnTo>
                    <a:pt x="25126" y="2927"/>
                  </a:lnTo>
                  <a:lnTo>
                    <a:pt x="24897" y="2859"/>
                  </a:lnTo>
                  <a:lnTo>
                    <a:pt x="24554" y="2676"/>
                  </a:lnTo>
                  <a:lnTo>
                    <a:pt x="24417" y="2539"/>
                  </a:lnTo>
                  <a:lnTo>
                    <a:pt x="24326" y="2356"/>
                  </a:lnTo>
                  <a:lnTo>
                    <a:pt x="24257" y="2127"/>
                  </a:lnTo>
                  <a:lnTo>
                    <a:pt x="24143" y="2059"/>
                  </a:lnTo>
                  <a:lnTo>
                    <a:pt x="24051" y="2081"/>
                  </a:lnTo>
                  <a:lnTo>
                    <a:pt x="23640" y="2173"/>
                  </a:lnTo>
                  <a:lnTo>
                    <a:pt x="23274" y="2173"/>
                  </a:lnTo>
                  <a:lnTo>
                    <a:pt x="23160" y="2196"/>
                  </a:lnTo>
                  <a:lnTo>
                    <a:pt x="23137" y="2379"/>
                  </a:lnTo>
                  <a:lnTo>
                    <a:pt x="22931" y="2470"/>
                  </a:lnTo>
                  <a:lnTo>
                    <a:pt x="22382" y="2607"/>
                  </a:lnTo>
                  <a:lnTo>
                    <a:pt x="21971" y="2744"/>
                  </a:lnTo>
                  <a:lnTo>
                    <a:pt x="21788" y="2836"/>
                  </a:lnTo>
                  <a:lnTo>
                    <a:pt x="21719" y="3064"/>
                  </a:lnTo>
                  <a:lnTo>
                    <a:pt x="21674" y="3247"/>
                  </a:lnTo>
                  <a:lnTo>
                    <a:pt x="21536" y="3453"/>
                  </a:lnTo>
                  <a:lnTo>
                    <a:pt x="21079" y="3842"/>
                  </a:lnTo>
                  <a:lnTo>
                    <a:pt x="20965" y="4002"/>
                  </a:lnTo>
                  <a:lnTo>
                    <a:pt x="20896" y="4345"/>
                  </a:lnTo>
                  <a:lnTo>
                    <a:pt x="20942" y="4710"/>
                  </a:lnTo>
                  <a:lnTo>
                    <a:pt x="20965" y="4871"/>
                  </a:lnTo>
                  <a:lnTo>
                    <a:pt x="20873" y="5008"/>
                  </a:lnTo>
                  <a:lnTo>
                    <a:pt x="20736" y="5008"/>
                  </a:lnTo>
                  <a:lnTo>
                    <a:pt x="20553" y="4962"/>
                  </a:lnTo>
                  <a:lnTo>
                    <a:pt x="20210" y="4802"/>
                  </a:lnTo>
                  <a:lnTo>
                    <a:pt x="20119" y="4710"/>
                  </a:lnTo>
                  <a:lnTo>
                    <a:pt x="20119" y="4413"/>
                  </a:lnTo>
                  <a:lnTo>
                    <a:pt x="20119" y="4139"/>
                  </a:lnTo>
                  <a:lnTo>
                    <a:pt x="20142" y="4070"/>
                  </a:lnTo>
                  <a:lnTo>
                    <a:pt x="20325" y="3933"/>
                  </a:lnTo>
                  <a:lnTo>
                    <a:pt x="20325" y="3750"/>
                  </a:lnTo>
                  <a:lnTo>
                    <a:pt x="20348" y="3545"/>
                  </a:lnTo>
                  <a:lnTo>
                    <a:pt x="20622" y="3224"/>
                  </a:lnTo>
                  <a:lnTo>
                    <a:pt x="20668" y="3110"/>
                  </a:lnTo>
                  <a:lnTo>
                    <a:pt x="20668" y="2767"/>
                  </a:lnTo>
                  <a:lnTo>
                    <a:pt x="20713" y="2333"/>
                  </a:lnTo>
                  <a:lnTo>
                    <a:pt x="20736" y="2173"/>
                  </a:lnTo>
                  <a:lnTo>
                    <a:pt x="20919" y="1899"/>
                  </a:lnTo>
                  <a:lnTo>
                    <a:pt x="21056" y="1899"/>
                  </a:lnTo>
                  <a:lnTo>
                    <a:pt x="21171" y="1876"/>
                  </a:lnTo>
                  <a:lnTo>
                    <a:pt x="21308" y="1601"/>
                  </a:lnTo>
                  <a:lnTo>
                    <a:pt x="21399" y="1533"/>
                  </a:lnTo>
                  <a:lnTo>
                    <a:pt x="21834" y="1578"/>
                  </a:lnTo>
                  <a:lnTo>
                    <a:pt x="22291" y="1601"/>
                  </a:lnTo>
                  <a:lnTo>
                    <a:pt x="22405" y="1533"/>
                  </a:lnTo>
                  <a:lnTo>
                    <a:pt x="22428" y="1418"/>
                  </a:lnTo>
                  <a:lnTo>
                    <a:pt x="22497" y="1396"/>
                  </a:lnTo>
                  <a:lnTo>
                    <a:pt x="23297" y="1396"/>
                  </a:lnTo>
                  <a:lnTo>
                    <a:pt x="24211" y="1418"/>
                  </a:lnTo>
                  <a:lnTo>
                    <a:pt x="24783" y="1418"/>
                  </a:lnTo>
                  <a:lnTo>
                    <a:pt x="25286" y="1350"/>
                  </a:lnTo>
                  <a:lnTo>
                    <a:pt x="25469" y="1236"/>
                  </a:lnTo>
                  <a:lnTo>
                    <a:pt x="25606" y="915"/>
                  </a:lnTo>
                  <a:lnTo>
                    <a:pt x="25560" y="801"/>
                  </a:lnTo>
                  <a:lnTo>
                    <a:pt x="25377" y="755"/>
                  </a:lnTo>
                  <a:lnTo>
                    <a:pt x="24737" y="801"/>
                  </a:lnTo>
                  <a:lnTo>
                    <a:pt x="23845" y="801"/>
                  </a:lnTo>
                  <a:lnTo>
                    <a:pt x="23663" y="687"/>
                  </a:lnTo>
                  <a:lnTo>
                    <a:pt x="23503" y="550"/>
                  </a:lnTo>
                  <a:lnTo>
                    <a:pt x="23434" y="321"/>
                  </a:lnTo>
                  <a:lnTo>
                    <a:pt x="23343" y="275"/>
                  </a:lnTo>
                  <a:lnTo>
                    <a:pt x="23251" y="275"/>
                  </a:lnTo>
                  <a:lnTo>
                    <a:pt x="23068" y="344"/>
                  </a:lnTo>
                  <a:lnTo>
                    <a:pt x="22862" y="481"/>
                  </a:lnTo>
                  <a:lnTo>
                    <a:pt x="22725" y="412"/>
                  </a:lnTo>
                  <a:lnTo>
                    <a:pt x="22634" y="298"/>
                  </a:lnTo>
                  <a:lnTo>
                    <a:pt x="22611" y="92"/>
                  </a:lnTo>
                  <a:lnTo>
                    <a:pt x="22474" y="1"/>
                  </a:lnTo>
                  <a:close/>
                </a:path>
              </a:pathLst>
            </a:custGeom>
            <a:solidFill>
              <a:srgbClr val="1C3678"/>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r>
                <a:rPr lang="en-GB" sz="606">
                  <a:solidFill>
                    <a:srgbClr val="FFFFFF"/>
                  </a:solidFill>
                </a:rPr>
                <a:t>       2023</a:t>
              </a:r>
              <a:endParaRPr sz="606">
                <a:solidFill>
                  <a:srgbClr val="FFFFFF"/>
                </a:solidFill>
              </a:endParaRPr>
            </a:p>
          </p:txBody>
        </p:sp>
        <p:sp>
          <p:nvSpPr>
            <p:cNvPr id="134" name="Google Shape;134;p13"/>
            <p:cNvSpPr/>
            <p:nvPr/>
          </p:nvSpPr>
          <p:spPr>
            <a:xfrm>
              <a:off x="2648692" y="2175792"/>
              <a:ext cx="205222" cy="159962"/>
            </a:xfrm>
            <a:custGeom>
              <a:avLst/>
              <a:gdLst/>
              <a:ahLst/>
              <a:cxnLst/>
              <a:rect l="l" t="t" r="r" b="b"/>
              <a:pathLst>
                <a:path w="9123" h="7111" extrusionOk="0">
                  <a:moveTo>
                    <a:pt x="5602" y="0"/>
                  </a:moveTo>
                  <a:lnTo>
                    <a:pt x="5305" y="46"/>
                  </a:lnTo>
                  <a:lnTo>
                    <a:pt x="4916" y="229"/>
                  </a:lnTo>
                  <a:lnTo>
                    <a:pt x="4825" y="343"/>
                  </a:lnTo>
                  <a:lnTo>
                    <a:pt x="4870" y="640"/>
                  </a:lnTo>
                  <a:lnTo>
                    <a:pt x="4893" y="800"/>
                  </a:lnTo>
                  <a:lnTo>
                    <a:pt x="4893" y="938"/>
                  </a:lnTo>
                  <a:lnTo>
                    <a:pt x="4642" y="1029"/>
                  </a:lnTo>
                  <a:lnTo>
                    <a:pt x="4436" y="1052"/>
                  </a:lnTo>
                  <a:lnTo>
                    <a:pt x="4047" y="1029"/>
                  </a:lnTo>
                  <a:lnTo>
                    <a:pt x="3865" y="915"/>
                  </a:lnTo>
                  <a:lnTo>
                    <a:pt x="3750" y="800"/>
                  </a:lnTo>
                  <a:lnTo>
                    <a:pt x="3407" y="435"/>
                  </a:lnTo>
                  <a:lnTo>
                    <a:pt x="3247" y="389"/>
                  </a:lnTo>
                  <a:lnTo>
                    <a:pt x="3133" y="435"/>
                  </a:lnTo>
                  <a:lnTo>
                    <a:pt x="2996" y="686"/>
                  </a:lnTo>
                  <a:lnTo>
                    <a:pt x="2927" y="823"/>
                  </a:lnTo>
                  <a:lnTo>
                    <a:pt x="2836" y="960"/>
                  </a:lnTo>
                  <a:lnTo>
                    <a:pt x="2424" y="1052"/>
                  </a:lnTo>
                  <a:lnTo>
                    <a:pt x="2310" y="1143"/>
                  </a:lnTo>
                  <a:lnTo>
                    <a:pt x="2081" y="1440"/>
                  </a:lnTo>
                  <a:lnTo>
                    <a:pt x="1807" y="1761"/>
                  </a:lnTo>
                  <a:lnTo>
                    <a:pt x="1670" y="1806"/>
                  </a:lnTo>
                  <a:lnTo>
                    <a:pt x="1258" y="1669"/>
                  </a:lnTo>
                  <a:lnTo>
                    <a:pt x="1098" y="1646"/>
                  </a:lnTo>
                  <a:lnTo>
                    <a:pt x="961" y="1692"/>
                  </a:lnTo>
                  <a:lnTo>
                    <a:pt x="710" y="1898"/>
                  </a:lnTo>
                  <a:lnTo>
                    <a:pt x="641" y="2035"/>
                  </a:lnTo>
                  <a:lnTo>
                    <a:pt x="595" y="2149"/>
                  </a:lnTo>
                  <a:lnTo>
                    <a:pt x="572" y="2332"/>
                  </a:lnTo>
                  <a:lnTo>
                    <a:pt x="618" y="2744"/>
                  </a:lnTo>
                  <a:lnTo>
                    <a:pt x="664" y="3361"/>
                  </a:lnTo>
                  <a:lnTo>
                    <a:pt x="641" y="3864"/>
                  </a:lnTo>
                  <a:lnTo>
                    <a:pt x="595" y="4230"/>
                  </a:lnTo>
                  <a:lnTo>
                    <a:pt x="481" y="4435"/>
                  </a:lnTo>
                  <a:lnTo>
                    <a:pt x="275" y="4573"/>
                  </a:lnTo>
                  <a:lnTo>
                    <a:pt x="92" y="4733"/>
                  </a:lnTo>
                  <a:lnTo>
                    <a:pt x="1" y="4961"/>
                  </a:lnTo>
                  <a:lnTo>
                    <a:pt x="1" y="5076"/>
                  </a:lnTo>
                  <a:lnTo>
                    <a:pt x="184" y="5304"/>
                  </a:lnTo>
                  <a:lnTo>
                    <a:pt x="321" y="5373"/>
                  </a:lnTo>
                  <a:lnTo>
                    <a:pt x="550" y="5533"/>
                  </a:lnTo>
                  <a:lnTo>
                    <a:pt x="641" y="5693"/>
                  </a:lnTo>
                  <a:lnTo>
                    <a:pt x="824" y="5944"/>
                  </a:lnTo>
                  <a:lnTo>
                    <a:pt x="1030" y="6310"/>
                  </a:lnTo>
                  <a:lnTo>
                    <a:pt x="1098" y="6470"/>
                  </a:lnTo>
                  <a:lnTo>
                    <a:pt x="1235" y="6653"/>
                  </a:lnTo>
                  <a:lnTo>
                    <a:pt x="1373" y="6722"/>
                  </a:lnTo>
                  <a:lnTo>
                    <a:pt x="1624" y="6767"/>
                  </a:lnTo>
                  <a:lnTo>
                    <a:pt x="2173" y="6767"/>
                  </a:lnTo>
                  <a:lnTo>
                    <a:pt x="2447" y="6653"/>
                  </a:lnTo>
                  <a:lnTo>
                    <a:pt x="2607" y="6607"/>
                  </a:lnTo>
                  <a:lnTo>
                    <a:pt x="2653" y="6379"/>
                  </a:lnTo>
                  <a:lnTo>
                    <a:pt x="2699" y="6333"/>
                  </a:lnTo>
                  <a:lnTo>
                    <a:pt x="2927" y="6264"/>
                  </a:lnTo>
                  <a:lnTo>
                    <a:pt x="3179" y="6173"/>
                  </a:lnTo>
                  <a:lnTo>
                    <a:pt x="3316" y="6196"/>
                  </a:lnTo>
                  <a:lnTo>
                    <a:pt x="3545" y="6493"/>
                  </a:lnTo>
                  <a:lnTo>
                    <a:pt x="3613" y="6653"/>
                  </a:lnTo>
                  <a:lnTo>
                    <a:pt x="3773" y="6859"/>
                  </a:lnTo>
                  <a:lnTo>
                    <a:pt x="4070" y="6973"/>
                  </a:lnTo>
                  <a:lnTo>
                    <a:pt x="4299" y="7042"/>
                  </a:lnTo>
                  <a:lnTo>
                    <a:pt x="4642" y="7110"/>
                  </a:lnTo>
                  <a:lnTo>
                    <a:pt x="4756" y="7110"/>
                  </a:lnTo>
                  <a:lnTo>
                    <a:pt x="4870" y="7042"/>
                  </a:lnTo>
                  <a:lnTo>
                    <a:pt x="4985" y="6836"/>
                  </a:lnTo>
                  <a:lnTo>
                    <a:pt x="5031" y="6676"/>
                  </a:lnTo>
                  <a:lnTo>
                    <a:pt x="5099" y="6401"/>
                  </a:lnTo>
                  <a:lnTo>
                    <a:pt x="5236" y="6196"/>
                  </a:lnTo>
                  <a:lnTo>
                    <a:pt x="5442" y="6150"/>
                  </a:lnTo>
                  <a:lnTo>
                    <a:pt x="5899" y="6127"/>
                  </a:lnTo>
                  <a:lnTo>
                    <a:pt x="6128" y="6104"/>
                  </a:lnTo>
                  <a:lnTo>
                    <a:pt x="6357" y="6310"/>
                  </a:lnTo>
                  <a:lnTo>
                    <a:pt x="6471" y="6447"/>
                  </a:lnTo>
                  <a:lnTo>
                    <a:pt x="6608" y="6607"/>
                  </a:lnTo>
                  <a:lnTo>
                    <a:pt x="6997" y="6882"/>
                  </a:lnTo>
                  <a:lnTo>
                    <a:pt x="7180" y="6927"/>
                  </a:lnTo>
                  <a:lnTo>
                    <a:pt x="7522" y="6996"/>
                  </a:lnTo>
                  <a:lnTo>
                    <a:pt x="7774" y="6973"/>
                  </a:lnTo>
                  <a:lnTo>
                    <a:pt x="7888" y="6927"/>
                  </a:lnTo>
                  <a:lnTo>
                    <a:pt x="8140" y="6744"/>
                  </a:lnTo>
                  <a:lnTo>
                    <a:pt x="8208" y="6607"/>
                  </a:lnTo>
                  <a:lnTo>
                    <a:pt x="8254" y="6470"/>
                  </a:lnTo>
                  <a:lnTo>
                    <a:pt x="8437" y="6310"/>
                  </a:lnTo>
                  <a:lnTo>
                    <a:pt x="8643" y="6241"/>
                  </a:lnTo>
                  <a:lnTo>
                    <a:pt x="8848" y="6150"/>
                  </a:lnTo>
                  <a:lnTo>
                    <a:pt x="9031" y="5876"/>
                  </a:lnTo>
                  <a:lnTo>
                    <a:pt x="9031" y="5738"/>
                  </a:lnTo>
                  <a:lnTo>
                    <a:pt x="9100" y="5396"/>
                  </a:lnTo>
                  <a:lnTo>
                    <a:pt x="9123" y="5030"/>
                  </a:lnTo>
                  <a:lnTo>
                    <a:pt x="9077" y="4893"/>
                  </a:lnTo>
                  <a:lnTo>
                    <a:pt x="8871" y="4733"/>
                  </a:lnTo>
                  <a:lnTo>
                    <a:pt x="8666" y="4710"/>
                  </a:lnTo>
                  <a:lnTo>
                    <a:pt x="8117" y="4778"/>
                  </a:lnTo>
                  <a:lnTo>
                    <a:pt x="7682" y="4824"/>
                  </a:lnTo>
                  <a:lnTo>
                    <a:pt x="7568" y="4801"/>
                  </a:lnTo>
                  <a:lnTo>
                    <a:pt x="7591" y="4481"/>
                  </a:lnTo>
                  <a:lnTo>
                    <a:pt x="7568" y="4321"/>
                  </a:lnTo>
                  <a:lnTo>
                    <a:pt x="7568" y="4184"/>
                  </a:lnTo>
                  <a:lnTo>
                    <a:pt x="7705" y="4001"/>
                  </a:lnTo>
                  <a:lnTo>
                    <a:pt x="7728" y="3841"/>
                  </a:lnTo>
                  <a:lnTo>
                    <a:pt x="7728" y="3681"/>
                  </a:lnTo>
                  <a:lnTo>
                    <a:pt x="7888" y="3589"/>
                  </a:lnTo>
                  <a:lnTo>
                    <a:pt x="8025" y="3544"/>
                  </a:lnTo>
                  <a:lnTo>
                    <a:pt x="8140" y="3475"/>
                  </a:lnTo>
                  <a:lnTo>
                    <a:pt x="8391" y="3315"/>
                  </a:lnTo>
                  <a:lnTo>
                    <a:pt x="8460" y="3201"/>
                  </a:lnTo>
                  <a:lnTo>
                    <a:pt x="8483" y="3064"/>
                  </a:lnTo>
                  <a:lnTo>
                    <a:pt x="8391" y="2789"/>
                  </a:lnTo>
                  <a:lnTo>
                    <a:pt x="8323" y="2721"/>
                  </a:lnTo>
                  <a:lnTo>
                    <a:pt x="7728" y="2652"/>
                  </a:lnTo>
                  <a:lnTo>
                    <a:pt x="7020" y="2675"/>
                  </a:lnTo>
                  <a:lnTo>
                    <a:pt x="6859" y="2629"/>
                  </a:lnTo>
                  <a:lnTo>
                    <a:pt x="6677" y="2355"/>
                  </a:lnTo>
                  <a:lnTo>
                    <a:pt x="6631" y="2172"/>
                  </a:lnTo>
                  <a:lnTo>
                    <a:pt x="6539" y="1898"/>
                  </a:lnTo>
                  <a:lnTo>
                    <a:pt x="6494" y="1829"/>
                  </a:lnTo>
                  <a:lnTo>
                    <a:pt x="6357" y="1578"/>
                  </a:lnTo>
                  <a:lnTo>
                    <a:pt x="6219" y="1029"/>
                  </a:lnTo>
                  <a:lnTo>
                    <a:pt x="6196" y="846"/>
                  </a:lnTo>
                  <a:lnTo>
                    <a:pt x="6014" y="800"/>
                  </a:lnTo>
                  <a:lnTo>
                    <a:pt x="5899" y="823"/>
                  </a:lnTo>
                  <a:lnTo>
                    <a:pt x="5831" y="800"/>
                  </a:lnTo>
                  <a:lnTo>
                    <a:pt x="5808" y="480"/>
                  </a:lnTo>
                  <a:lnTo>
                    <a:pt x="5831" y="320"/>
                  </a:lnTo>
                  <a:lnTo>
                    <a:pt x="5808" y="160"/>
                  </a:lnTo>
                  <a:lnTo>
                    <a:pt x="5671" y="0"/>
                  </a:lnTo>
                  <a:close/>
                </a:path>
              </a:pathLst>
            </a:custGeom>
            <a:solidFill>
              <a:srgbClr val="1C3678"/>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endParaRPr sz="1092"/>
            </a:p>
          </p:txBody>
        </p:sp>
        <p:sp>
          <p:nvSpPr>
            <p:cNvPr id="135" name="Google Shape;135;p13"/>
            <p:cNvSpPr/>
            <p:nvPr/>
          </p:nvSpPr>
          <p:spPr>
            <a:xfrm>
              <a:off x="1456701" y="1207988"/>
              <a:ext cx="671138" cy="689652"/>
            </a:xfrm>
            <a:custGeom>
              <a:avLst/>
              <a:gdLst/>
              <a:ahLst/>
              <a:cxnLst/>
              <a:rect l="l" t="t" r="r" b="b"/>
              <a:pathLst>
                <a:path w="29835" h="30658" extrusionOk="0">
                  <a:moveTo>
                    <a:pt x="846" y="0"/>
                  </a:moveTo>
                  <a:lnTo>
                    <a:pt x="640" y="92"/>
                  </a:lnTo>
                  <a:lnTo>
                    <a:pt x="640" y="160"/>
                  </a:lnTo>
                  <a:lnTo>
                    <a:pt x="663" y="389"/>
                  </a:lnTo>
                  <a:lnTo>
                    <a:pt x="640" y="709"/>
                  </a:lnTo>
                  <a:lnTo>
                    <a:pt x="572" y="983"/>
                  </a:lnTo>
                  <a:lnTo>
                    <a:pt x="595" y="1281"/>
                  </a:lnTo>
                  <a:lnTo>
                    <a:pt x="663" y="1555"/>
                  </a:lnTo>
                  <a:lnTo>
                    <a:pt x="755" y="1738"/>
                  </a:lnTo>
                  <a:lnTo>
                    <a:pt x="869" y="2012"/>
                  </a:lnTo>
                  <a:lnTo>
                    <a:pt x="1029" y="2264"/>
                  </a:lnTo>
                  <a:lnTo>
                    <a:pt x="1280" y="2515"/>
                  </a:lnTo>
                  <a:lnTo>
                    <a:pt x="1372" y="2721"/>
                  </a:lnTo>
                  <a:lnTo>
                    <a:pt x="1372" y="2995"/>
                  </a:lnTo>
                  <a:lnTo>
                    <a:pt x="1395" y="3315"/>
                  </a:lnTo>
                  <a:lnTo>
                    <a:pt x="1418" y="3430"/>
                  </a:lnTo>
                  <a:lnTo>
                    <a:pt x="1646" y="3544"/>
                  </a:lnTo>
                  <a:lnTo>
                    <a:pt x="1715" y="3590"/>
                  </a:lnTo>
                  <a:lnTo>
                    <a:pt x="1783" y="3795"/>
                  </a:lnTo>
                  <a:lnTo>
                    <a:pt x="1806" y="4093"/>
                  </a:lnTo>
                  <a:lnTo>
                    <a:pt x="1806" y="4207"/>
                  </a:lnTo>
                  <a:lnTo>
                    <a:pt x="1829" y="4390"/>
                  </a:lnTo>
                  <a:lnTo>
                    <a:pt x="1898" y="4413"/>
                  </a:lnTo>
                  <a:lnTo>
                    <a:pt x="2012" y="4573"/>
                  </a:lnTo>
                  <a:lnTo>
                    <a:pt x="2058" y="4939"/>
                  </a:lnTo>
                  <a:lnTo>
                    <a:pt x="2149" y="5281"/>
                  </a:lnTo>
                  <a:lnTo>
                    <a:pt x="2332" y="5533"/>
                  </a:lnTo>
                  <a:lnTo>
                    <a:pt x="2606" y="5876"/>
                  </a:lnTo>
                  <a:lnTo>
                    <a:pt x="2972" y="6265"/>
                  </a:lnTo>
                  <a:lnTo>
                    <a:pt x="3087" y="6425"/>
                  </a:lnTo>
                  <a:lnTo>
                    <a:pt x="3201" y="6699"/>
                  </a:lnTo>
                  <a:lnTo>
                    <a:pt x="3338" y="6859"/>
                  </a:lnTo>
                  <a:lnTo>
                    <a:pt x="3658" y="7202"/>
                  </a:lnTo>
                  <a:lnTo>
                    <a:pt x="3864" y="7476"/>
                  </a:lnTo>
                  <a:lnTo>
                    <a:pt x="4092" y="7659"/>
                  </a:lnTo>
                  <a:lnTo>
                    <a:pt x="4275" y="7819"/>
                  </a:lnTo>
                  <a:lnTo>
                    <a:pt x="4367" y="8071"/>
                  </a:lnTo>
                  <a:lnTo>
                    <a:pt x="4504" y="8299"/>
                  </a:lnTo>
                  <a:lnTo>
                    <a:pt x="4664" y="8482"/>
                  </a:lnTo>
                  <a:lnTo>
                    <a:pt x="4710" y="8688"/>
                  </a:lnTo>
                  <a:lnTo>
                    <a:pt x="4710" y="9008"/>
                  </a:lnTo>
                  <a:lnTo>
                    <a:pt x="4710" y="9282"/>
                  </a:lnTo>
                  <a:lnTo>
                    <a:pt x="4710" y="9397"/>
                  </a:lnTo>
                  <a:lnTo>
                    <a:pt x="4687" y="9625"/>
                  </a:lnTo>
                  <a:lnTo>
                    <a:pt x="4618" y="9671"/>
                  </a:lnTo>
                  <a:lnTo>
                    <a:pt x="4527" y="9717"/>
                  </a:lnTo>
                  <a:lnTo>
                    <a:pt x="4390" y="9877"/>
                  </a:lnTo>
                  <a:lnTo>
                    <a:pt x="4230" y="9877"/>
                  </a:lnTo>
                  <a:lnTo>
                    <a:pt x="3841" y="9900"/>
                  </a:lnTo>
                  <a:lnTo>
                    <a:pt x="3498" y="9945"/>
                  </a:lnTo>
                  <a:lnTo>
                    <a:pt x="3224" y="9968"/>
                  </a:lnTo>
                  <a:lnTo>
                    <a:pt x="2744" y="10014"/>
                  </a:lnTo>
                  <a:lnTo>
                    <a:pt x="2149" y="9991"/>
                  </a:lnTo>
                  <a:lnTo>
                    <a:pt x="1829" y="9968"/>
                  </a:lnTo>
                  <a:lnTo>
                    <a:pt x="1806" y="10014"/>
                  </a:lnTo>
                  <a:lnTo>
                    <a:pt x="1852" y="10151"/>
                  </a:lnTo>
                  <a:lnTo>
                    <a:pt x="1646" y="10220"/>
                  </a:lnTo>
                  <a:lnTo>
                    <a:pt x="1120" y="10288"/>
                  </a:lnTo>
                  <a:lnTo>
                    <a:pt x="915" y="10311"/>
                  </a:lnTo>
                  <a:lnTo>
                    <a:pt x="823" y="10334"/>
                  </a:lnTo>
                  <a:lnTo>
                    <a:pt x="755" y="10494"/>
                  </a:lnTo>
                  <a:lnTo>
                    <a:pt x="778" y="10608"/>
                  </a:lnTo>
                  <a:lnTo>
                    <a:pt x="778" y="10700"/>
                  </a:lnTo>
                  <a:lnTo>
                    <a:pt x="640" y="10745"/>
                  </a:lnTo>
                  <a:lnTo>
                    <a:pt x="617" y="10883"/>
                  </a:lnTo>
                  <a:lnTo>
                    <a:pt x="640" y="11065"/>
                  </a:lnTo>
                  <a:lnTo>
                    <a:pt x="709" y="11386"/>
                  </a:lnTo>
                  <a:lnTo>
                    <a:pt x="617" y="11431"/>
                  </a:lnTo>
                  <a:lnTo>
                    <a:pt x="389" y="11431"/>
                  </a:lnTo>
                  <a:lnTo>
                    <a:pt x="183" y="11477"/>
                  </a:lnTo>
                  <a:lnTo>
                    <a:pt x="92" y="11523"/>
                  </a:lnTo>
                  <a:lnTo>
                    <a:pt x="0" y="11728"/>
                  </a:lnTo>
                  <a:lnTo>
                    <a:pt x="23" y="11889"/>
                  </a:lnTo>
                  <a:lnTo>
                    <a:pt x="23" y="12094"/>
                  </a:lnTo>
                  <a:lnTo>
                    <a:pt x="23" y="12437"/>
                  </a:lnTo>
                  <a:lnTo>
                    <a:pt x="115" y="12506"/>
                  </a:lnTo>
                  <a:lnTo>
                    <a:pt x="435" y="12574"/>
                  </a:lnTo>
                  <a:lnTo>
                    <a:pt x="686" y="12597"/>
                  </a:lnTo>
                  <a:lnTo>
                    <a:pt x="755" y="12551"/>
                  </a:lnTo>
                  <a:lnTo>
                    <a:pt x="869" y="12300"/>
                  </a:lnTo>
                  <a:lnTo>
                    <a:pt x="960" y="12254"/>
                  </a:lnTo>
                  <a:lnTo>
                    <a:pt x="1509" y="12254"/>
                  </a:lnTo>
                  <a:lnTo>
                    <a:pt x="2103" y="12300"/>
                  </a:lnTo>
                  <a:lnTo>
                    <a:pt x="2469" y="12323"/>
                  </a:lnTo>
                  <a:lnTo>
                    <a:pt x="2629" y="12254"/>
                  </a:lnTo>
                  <a:lnTo>
                    <a:pt x="2629" y="12163"/>
                  </a:lnTo>
                  <a:lnTo>
                    <a:pt x="2629" y="12026"/>
                  </a:lnTo>
                  <a:lnTo>
                    <a:pt x="2721" y="12003"/>
                  </a:lnTo>
                  <a:lnTo>
                    <a:pt x="2812" y="11957"/>
                  </a:lnTo>
                  <a:lnTo>
                    <a:pt x="2972" y="11728"/>
                  </a:lnTo>
                  <a:lnTo>
                    <a:pt x="3087" y="11683"/>
                  </a:lnTo>
                  <a:lnTo>
                    <a:pt x="3361" y="11660"/>
                  </a:lnTo>
                  <a:lnTo>
                    <a:pt x="3681" y="11637"/>
                  </a:lnTo>
                  <a:lnTo>
                    <a:pt x="3864" y="11637"/>
                  </a:lnTo>
                  <a:lnTo>
                    <a:pt x="4161" y="11751"/>
                  </a:lnTo>
                  <a:lnTo>
                    <a:pt x="4184" y="11820"/>
                  </a:lnTo>
                  <a:lnTo>
                    <a:pt x="4230" y="12163"/>
                  </a:lnTo>
                  <a:lnTo>
                    <a:pt x="4253" y="12574"/>
                  </a:lnTo>
                  <a:lnTo>
                    <a:pt x="4253" y="12712"/>
                  </a:lnTo>
                  <a:lnTo>
                    <a:pt x="4207" y="12963"/>
                  </a:lnTo>
                  <a:lnTo>
                    <a:pt x="4070" y="12986"/>
                  </a:lnTo>
                  <a:lnTo>
                    <a:pt x="3887" y="12963"/>
                  </a:lnTo>
                  <a:lnTo>
                    <a:pt x="3612" y="12940"/>
                  </a:lnTo>
                  <a:lnTo>
                    <a:pt x="3590" y="13054"/>
                  </a:lnTo>
                  <a:lnTo>
                    <a:pt x="3590" y="13169"/>
                  </a:lnTo>
                  <a:lnTo>
                    <a:pt x="3452" y="13375"/>
                  </a:lnTo>
                  <a:lnTo>
                    <a:pt x="3361" y="13375"/>
                  </a:lnTo>
                  <a:lnTo>
                    <a:pt x="3041" y="13420"/>
                  </a:lnTo>
                  <a:lnTo>
                    <a:pt x="2789" y="13466"/>
                  </a:lnTo>
                  <a:lnTo>
                    <a:pt x="2744" y="13489"/>
                  </a:lnTo>
                  <a:lnTo>
                    <a:pt x="2721" y="13603"/>
                  </a:lnTo>
                  <a:lnTo>
                    <a:pt x="2721" y="13809"/>
                  </a:lnTo>
                  <a:lnTo>
                    <a:pt x="2652" y="14198"/>
                  </a:lnTo>
                  <a:lnTo>
                    <a:pt x="2561" y="14403"/>
                  </a:lnTo>
                  <a:lnTo>
                    <a:pt x="2538" y="14861"/>
                  </a:lnTo>
                  <a:lnTo>
                    <a:pt x="2584" y="15203"/>
                  </a:lnTo>
                  <a:lnTo>
                    <a:pt x="2652" y="15203"/>
                  </a:lnTo>
                  <a:lnTo>
                    <a:pt x="2858" y="15295"/>
                  </a:lnTo>
                  <a:lnTo>
                    <a:pt x="2904" y="15409"/>
                  </a:lnTo>
                  <a:lnTo>
                    <a:pt x="2927" y="15569"/>
                  </a:lnTo>
                  <a:lnTo>
                    <a:pt x="3087" y="15798"/>
                  </a:lnTo>
                  <a:lnTo>
                    <a:pt x="3178" y="15844"/>
                  </a:lnTo>
                  <a:lnTo>
                    <a:pt x="3384" y="15889"/>
                  </a:lnTo>
                  <a:lnTo>
                    <a:pt x="3612" y="15981"/>
                  </a:lnTo>
                  <a:lnTo>
                    <a:pt x="3727" y="16004"/>
                  </a:lnTo>
                  <a:lnTo>
                    <a:pt x="3955" y="16141"/>
                  </a:lnTo>
                  <a:lnTo>
                    <a:pt x="3978" y="16255"/>
                  </a:lnTo>
                  <a:lnTo>
                    <a:pt x="4001" y="16438"/>
                  </a:lnTo>
                  <a:lnTo>
                    <a:pt x="4047" y="16781"/>
                  </a:lnTo>
                  <a:lnTo>
                    <a:pt x="4024" y="17307"/>
                  </a:lnTo>
                  <a:lnTo>
                    <a:pt x="3955" y="17581"/>
                  </a:lnTo>
                  <a:lnTo>
                    <a:pt x="3841" y="17650"/>
                  </a:lnTo>
                  <a:lnTo>
                    <a:pt x="3498" y="17650"/>
                  </a:lnTo>
                  <a:lnTo>
                    <a:pt x="3315" y="17627"/>
                  </a:lnTo>
                  <a:lnTo>
                    <a:pt x="3041" y="17627"/>
                  </a:lnTo>
                  <a:lnTo>
                    <a:pt x="2995" y="17695"/>
                  </a:lnTo>
                  <a:lnTo>
                    <a:pt x="3064" y="17993"/>
                  </a:lnTo>
                  <a:lnTo>
                    <a:pt x="3155" y="18313"/>
                  </a:lnTo>
                  <a:lnTo>
                    <a:pt x="3292" y="18450"/>
                  </a:lnTo>
                  <a:lnTo>
                    <a:pt x="3452" y="18633"/>
                  </a:lnTo>
                  <a:lnTo>
                    <a:pt x="3544" y="18884"/>
                  </a:lnTo>
                  <a:lnTo>
                    <a:pt x="3681" y="19204"/>
                  </a:lnTo>
                  <a:lnTo>
                    <a:pt x="3818" y="19479"/>
                  </a:lnTo>
                  <a:lnTo>
                    <a:pt x="4047" y="19707"/>
                  </a:lnTo>
                  <a:lnTo>
                    <a:pt x="4092" y="19867"/>
                  </a:lnTo>
                  <a:lnTo>
                    <a:pt x="4115" y="20142"/>
                  </a:lnTo>
                  <a:lnTo>
                    <a:pt x="4253" y="20210"/>
                  </a:lnTo>
                  <a:lnTo>
                    <a:pt x="4527" y="20279"/>
                  </a:lnTo>
                  <a:lnTo>
                    <a:pt x="4778" y="20370"/>
                  </a:lnTo>
                  <a:lnTo>
                    <a:pt x="5167" y="20507"/>
                  </a:lnTo>
                  <a:lnTo>
                    <a:pt x="5853" y="20507"/>
                  </a:lnTo>
                  <a:lnTo>
                    <a:pt x="6287" y="20485"/>
                  </a:lnTo>
                  <a:lnTo>
                    <a:pt x="6539" y="20507"/>
                  </a:lnTo>
                  <a:lnTo>
                    <a:pt x="6927" y="20759"/>
                  </a:lnTo>
                  <a:lnTo>
                    <a:pt x="7019" y="20805"/>
                  </a:lnTo>
                  <a:lnTo>
                    <a:pt x="7339" y="20759"/>
                  </a:lnTo>
                  <a:lnTo>
                    <a:pt x="7705" y="20759"/>
                  </a:lnTo>
                  <a:lnTo>
                    <a:pt x="7819" y="20805"/>
                  </a:lnTo>
                  <a:lnTo>
                    <a:pt x="7933" y="21033"/>
                  </a:lnTo>
                  <a:lnTo>
                    <a:pt x="8048" y="21056"/>
                  </a:lnTo>
                  <a:lnTo>
                    <a:pt x="8208" y="21056"/>
                  </a:lnTo>
                  <a:lnTo>
                    <a:pt x="8459" y="21079"/>
                  </a:lnTo>
                  <a:lnTo>
                    <a:pt x="8551" y="21193"/>
                  </a:lnTo>
                  <a:lnTo>
                    <a:pt x="8756" y="21490"/>
                  </a:lnTo>
                  <a:lnTo>
                    <a:pt x="9008" y="21628"/>
                  </a:lnTo>
                  <a:lnTo>
                    <a:pt x="9305" y="21879"/>
                  </a:lnTo>
                  <a:lnTo>
                    <a:pt x="9602" y="22245"/>
                  </a:lnTo>
                  <a:lnTo>
                    <a:pt x="9762" y="22496"/>
                  </a:lnTo>
                  <a:lnTo>
                    <a:pt x="9945" y="22679"/>
                  </a:lnTo>
                  <a:lnTo>
                    <a:pt x="10082" y="22771"/>
                  </a:lnTo>
                  <a:lnTo>
                    <a:pt x="10219" y="23045"/>
                  </a:lnTo>
                  <a:lnTo>
                    <a:pt x="10311" y="23274"/>
                  </a:lnTo>
                  <a:lnTo>
                    <a:pt x="10517" y="23594"/>
                  </a:lnTo>
                  <a:lnTo>
                    <a:pt x="10654" y="23685"/>
                  </a:lnTo>
                  <a:lnTo>
                    <a:pt x="10791" y="23708"/>
                  </a:lnTo>
                  <a:lnTo>
                    <a:pt x="10951" y="23822"/>
                  </a:lnTo>
                  <a:lnTo>
                    <a:pt x="11065" y="24005"/>
                  </a:lnTo>
                  <a:lnTo>
                    <a:pt x="11340" y="24600"/>
                  </a:lnTo>
                  <a:lnTo>
                    <a:pt x="11477" y="24897"/>
                  </a:lnTo>
                  <a:lnTo>
                    <a:pt x="11477" y="25011"/>
                  </a:lnTo>
                  <a:lnTo>
                    <a:pt x="11568" y="25125"/>
                  </a:lnTo>
                  <a:lnTo>
                    <a:pt x="11728" y="25263"/>
                  </a:lnTo>
                  <a:lnTo>
                    <a:pt x="11843" y="25377"/>
                  </a:lnTo>
                  <a:lnTo>
                    <a:pt x="11843" y="25491"/>
                  </a:lnTo>
                  <a:lnTo>
                    <a:pt x="11888" y="25583"/>
                  </a:lnTo>
                  <a:lnTo>
                    <a:pt x="12048" y="25766"/>
                  </a:lnTo>
                  <a:lnTo>
                    <a:pt x="12208" y="25880"/>
                  </a:lnTo>
                  <a:lnTo>
                    <a:pt x="12346" y="25948"/>
                  </a:lnTo>
                  <a:lnTo>
                    <a:pt x="12551" y="26109"/>
                  </a:lnTo>
                  <a:lnTo>
                    <a:pt x="12643" y="26063"/>
                  </a:lnTo>
                  <a:lnTo>
                    <a:pt x="12780" y="25971"/>
                  </a:lnTo>
                  <a:lnTo>
                    <a:pt x="12803" y="25880"/>
                  </a:lnTo>
                  <a:lnTo>
                    <a:pt x="12780" y="25674"/>
                  </a:lnTo>
                  <a:lnTo>
                    <a:pt x="12689" y="25423"/>
                  </a:lnTo>
                  <a:lnTo>
                    <a:pt x="12734" y="25331"/>
                  </a:lnTo>
                  <a:lnTo>
                    <a:pt x="12826" y="25308"/>
                  </a:lnTo>
                  <a:lnTo>
                    <a:pt x="13374" y="25240"/>
                  </a:lnTo>
                  <a:lnTo>
                    <a:pt x="13900" y="25148"/>
                  </a:lnTo>
                  <a:lnTo>
                    <a:pt x="14083" y="25103"/>
                  </a:lnTo>
                  <a:lnTo>
                    <a:pt x="14380" y="24828"/>
                  </a:lnTo>
                  <a:lnTo>
                    <a:pt x="14540" y="24783"/>
                  </a:lnTo>
                  <a:lnTo>
                    <a:pt x="14700" y="24783"/>
                  </a:lnTo>
                  <a:lnTo>
                    <a:pt x="14975" y="24668"/>
                  </a:lnTo>
                  <a:lnTo>
                    <a:pt x="14998" y="24508"/>
                  </a:lnTo>
                  <a:lnTo>
                    <a:pt x="14952" y="23937"/>
                  </a:lnTo>
                  <a:lnTo>
                    <a:pt x="15020" y="23502"/>
                  </a:lnTo>
                  <a:lnTo>
                    <a:pt x="15249" y="23319"/>
                  </a:lnTo>
                  <a:lnTo>
                    <a:pt x="15592" y="23251"/>
                  </a:lnTo>
                  <a:lnTo>
                    <a:pt x="15775" y="23205"/>
                  </a:lnTo>
                  <a:lnTo>
                    <a:pt x="16026" y="22976"/>
                  </a:lnTo>
                  <a:lnTo>
                    <a:pt x="16118" y="22862"/>
                  </a:lnTo>
                  <a:lnTo>
                    <a:pt x="16255" y="22771"/>
                  </a:lnTo>
                  <a:lnTo>
                    <a:pt x="16712" y="22588"/>
                  </a:lnTo>
                  <a:lnTo>
                    <a:pt x="16827" y="22451"/>
                  </a:lnTo>
                  <a:lnTo>
                    <a:pt x="16895" y="22336"/>
                  </a:lnTo>
                  <a:lnTo>
                    <a:pt x="17192" y="22199"/>
                  </a:lnTo>
                  <a:lnTo>
                    <a:pt x="17375" y="22153"/>
                  </a:lnTo>
                  <a:lnTo>
                    <a:pt x="17467" y="22131"/>
                  </a:lnTo>
                  <a:lnTo>
                    <a:pt x="17604" y="22199"/>
                  </a:lnTo>
                  <a:lnTo>
                    <a:pt x="17695" y="22473"/>
                  </a:lnTo>
                  <a:lnTo>
                    <a:pt x="17695" y="22656"/>
                  </a:lnTo>
                  <a:lnTo>
                    <a:pt x="17695" y="22839"/>
                  </a:lnTo>
                  <a:lnTo>
                    <a:pt x="17741" y="23365"/>
                  </a:lnTo>
                  <a:lnTo>
                    <a:pt x="17924" y="23594"/>
                  </a:lnTo>
                  <a:lnTo>
                    <a:pt x="18313" y="24051"/>
                  </a:lnTo>
                  <a:lnTo>
                    <a:pt x="18633" y="24394"/>
                  </a:lnTo>
                  <a:lnTo>
                    <a:pt x="18770" y="24554"/>
                  </a:lnTo>
                  <a:lnTo>
                    <a:pt x="18793" y="25034"/>
                  </a:lnTo>
                  <a:lnTo>
                    <a:pt x="18633" y="25217"/>
                  </a:lnTo>
                  <a:lnTo>
                    <a:pt x="18450" y="25331"/>
                  </a:lnTo>
                  <a:lnTo>
                    <a:pt x="18198" y="25377"/>
                  </a:lnTo>
                  <a:lnTo>
                    <a:pt x="18152" y="25514"/>
                  </a:lnTo>
                  <a:lnTo>
                    <a:pt x="18175" y="25651"/>
                  </a:lnTo>
                  <a:lnTo>
                    <a:pt x="18221" y="25971"/>
                  </a:lnTo>
                  <a:lnTo>
                    <a:pt x="18221" y="26451"/>
                  </a:lnTo>
                  <a:lnTo>
                    <a:pt x="18130" y="26657"/>
                  </a:lnTo>
                  <a:lnTo>
                    <a:pt x="18015" y="26863"/>
                  </a:lnTo>
                  <a:lnTo>
                    <a:pt x="17924" y="27114"/>
                  </a:lnTo>
                  <a:lnTo>
                    <a:pt x="17992" y="27229"/>
                  </a:lnTo>
                  <a:lnTo>
                    <a:pt x="18084" y="27229"/>
                  </a:lnTo>
                  <a:lnTo>
                    <a:pt x="18335" y="27206"/>
                  </a:lnTo>
                  <a:lnTo>
                    <a:pt x="18815" y="27229"/>
                  </a:lnTo>
                  <a:lnTo>
                    <a:pt x="19067" y="27343"/>
                  </a:lnTo>
                  <a:lnTo>
                    <a:pt x="19113" y="27480"/>
                  </a:lnTo>
                  <a:lnTo>
                    <a:pt x="19181" y="27755"/>
                  </a:lnTo>
                  <a:lnTo>
                    <a:pt x="19456" y="28189"/>
                  </a:lnTo>
                  <a:lnTo>
                    <a:pt x="19707" y="28349"/>
                  </a:lnTo>
                  <a:lnTo>
                    <a:pt x="20004" y="28509"/>
                  </a:lnTo>
                  <a:lnTo>
                    <a:pt x="20416" y="28738"/>
                  </a:lnTo>
                  <a:lnTo>
                    <a:pt x="20599" y="28966"/>
                  </a:lnTo>
                  <a:lnTo>
                    <a:pt x="20644" y="29103"/>
                  </a:lnTo>
                  <a:lnTo>
                    <a:pt x="20690" y="29652"/>
                  </a:lnTo>
                  <a:lnTo>
                    <a:pt x="20782" y="29904"/>
                  </a:lnTo>
                  <a:lnTo>
                    <a:pt x="20896" y="29995"/>
                  </a:lnTo>
                  <a:lnTo>
                    <a:pt x="21445" y="30109"/>
                  </a:lnTo>
                  <a:lnTo>
                    <a:pt x="21582" y="30246"/>
                  </a:lnTo>
                  <a:lnTo>
                    <a:pt x="21719" y="30361"/>
                  </a:lnTo>
                  <a:lnTo>
                    <a:pt x="22176" y="30521"/>
                  </a:lnTo>
                  <a:lnTo>
                    <a:pt x="22428" y="30544"/>
                  </a:lnTo>
                  <a:lnTo>
                    <a:pt x="22725" y="30589"/>
                  </a:lnTo>
                  <a:lnTo>
                    <a:pt x="23068" y="30635"/>
                  </a:lnTo>
                  <a:lnTo>
                    <a:pt x="23205" y="30658"/>
                  </a:lnTo>
                  <a:lnTo>
                    <a:pt x="23434" y="30635"/>
                  </a:lnTo>
                  <a:lnTo>
                    <a:pt x="23479" y="30407"/>
                  </a:lnTo>
                  <a:lnTo>
                    <a:pt x="23525" y="30178"/>
                  </a:lnTo>
                  <a:lnTo>
                    <a:pt x="23708" y="29789"/>
                  </a:lnTo>
                  <a:lnTo>
                    <a:pt x="23937" y="29561"/>
                  </a:lnTo>
                  <a:lnTo>
                    <a:pt x="24074" y="29286"/>
                  </a:lnTo>
                  <a:lnTo>
                    <a:pt x="24234" y="28829"/>
                  </a:lnTo>
                  <a:lnTo>
                    <a:pt x="24279" y="28738"/>
                  </a:lnTo>
                  <a:lnTo>
                    <a:pt x="24439" y="28669"/>
                  </a:lnTo>
                  <a:lnTo>
                    <a:pt x="24737" y="28715"/>
                  </a:lnTo>
                  <a:lnTo>
                    <a:pt x="24965" y="28738"/>
                  </a:lnTo>
                  <a:lnTo>
                    <a:pt x="25194" y="28715"/>
                  </a:lnTo>
                  <a:lnTo>
                    <a:pt x="25423" y="28486"/>
                  </a:lnTo>
                  <a:lnTo>
                    <a:pt x="25491" y="28349"/>
                  </a:lnTo>
                  <a:lnTo>
                    <a:pt x="25537" y="28166"/>
                  </a:lnTo>
                  <a:lnTo>
                    <a:pt x="25537" y="27755"/>
                  </a:lnTo>
                  <a:lnTo>
                    <a:pt x="25491" y="27595"/>
                  </a:lnTo>
                  <a:lnTo>
                    <a:pt x="25240" y="27320"/>
                  </a:lnTo>
                  <a:lnTo>
                    <a:pt x="25034" y="27023"/>
                  </a:lnTo>
                  <a:lnTo>
                    <a:pt x="25080" y="26863"/>
                  </a:lnTo>
                  <a:lnTo>
                    <a:pt x="25468" y="26474"/>
                  </a:lnTo>
                  <a:lnTo>
                    <a:pt x="25651" y="26337"/>
                  </a:lnTo>
                  <a:lnTo>
                    <a:pt x="26017" y="26109"/>
                  </a:lnTo>
                  <a:lnTo>
                    <a:pt x="26314" y="25857"/>
                  </a:lnTo>
                  <a:lnTo>
                    <a:pt x="26726" y="25491"/>
                  </a:lnTo>
                  <a:lnTo>
                    <a:pt x="27091" y="25217"/>
                  </a:lnTo>
                  <a:lnTo>
                    <a:pt x="27137" y="25125"/>
                  </a:lnTo>
                  <a:lnTo>
                    <a:pt x="27114" y="24714"/>
                  </a:lnTo>
                  <a:lnTo>
                    <a:pt x="27023" y="24531"/>
                  </a:lnTo>
                  <a:lnTo>
                    <a:pt x="26886" y="24348"/>
                  </a:lnTo>
                  <a:lnTo>
                    <a:pt x="26520" y="23982"/>
                  </a:lnTo>
                  <a:lnTo>
                    <a:pt x="26360" y="23891"/>
                  </a:lnTo>
                  <a:lnTo>
                    <a:pt x="26177" y="23777"/>
                  </a:lnTo>
                  <a:lnTo>
                    <a:pt x="25857" y="23182"/>
                  </a:lnTo>
                  <a:lnTo>
                    <a:pt x="25743" y="22976"/>
                  </a:lnTo>
                  <a:lnTo>
                    <a:pt x="25423" y="22611"/>
                  </a:lnTo>
                  <a:lnTo>
                    <a:pt x="25102" y="22359"/>
                  </a:lnTo>
                  <a:lnTo>
                    <a:pt x="25034" y="21993"/>
                  </a:lnTo>
                  <a:lnTo>
                    <a:pt x="25102" y="21582"/>
                  </a:lnTo>
                  <a:lnTo>
                    <a:pt x="25148" y="21445"/>
                  </a:lnTo>
                  <a:lnTo>
                    <a:pt x="25491" y="21125"/>
                  </a:lnTo>
                  <a:lnTo>
                    <a:pt x="25651" y="21010"/>
                  </a:lnTo>
                  <a:lnTo>
                    <a:pt x="25743" y="20919"/>
                  </a:lnTo>
                  <a:lnTo>
                    <a:pt x="25811" y="20759"/>
                  </a:lnTo>
                  <a:lnTo>
                    <a:pt x="25628" y="20713"/>
                  </a:lnTo>
                  <a:lnTo>
                    <a:pt x="25377" y="20690"/>
                  </a:lnTo>
                  <a:lnTo>
                    <a:pt x="25331" y="20576"/>
                  </a:lnTo>
                  <a:lnTo>
                    <a:pt x="25377" y="20256"/>
                  </a:lnTo>
                  <a:lnTo>
                    <a:pt x="25514" y="20073"/>
                  </a:lnTo>
                  <a:lnTo>
                    <a:pt x="25628" y="20050"/>
                  </a:lnTo>
                  <a:lnTo>
                    <a:pt x="25948" y="19959"/>
                  </a:lnTo>
                  <a:lnTo>
                    <a:pt x="25994" y="19822"/>
                  </a:lnTo>
                  <a:lnTo>
                    <a:pt x="25994" y="19273"/>
                  </a:lnTo>
                  <a:lnTo>
                    <a:pt x="25971" y="18838"/>
                  </a:lnTo>
                  <a:lnTo>
                    <a:pt x="25948" y="18747"/>
                  </a:lnTo>
                  <a:lnTo>
                    <a:pt x="25834" y="18518"/>
                  </a:lnTo>
                  <a:lnTo>
                    <a:pt x="25674" y="18473"/>
                  </a:lnTo>
                  <a:lnTo>
                    <a:pt x="25308" y="18404"/>
                  </a:lnTo>
                  <a:lnTo>
                    <a:pt x="25034" y="18244"/>
                  </a:lnTo>
                  <a:lnTo>
                    <a:pt x="24805" y="18084"/>
                  </a:lnTo>
                  <a:lnTo>
                    <a:pt x="24668" y="17855"/>
                  </a:lnTo>
                  <a:lnTo>
                    <a:pt x="24600" y="17695"/>
                  </a:lnTo>
                  <a:lnTo>
                    <a:pt x="24462" y="17535"/>
                  </a:lnTo>
                  <a:lnTo>
                    <a:pt x="24462" y="17398"/>
                  </a:lnTo>
                  <a:lnTo>
                    <a:pt x="24577" y="17078"/>
                  </a:lnTo>
                  <a:lnTo>
                    <a:pt x="24714" y="16941"/>
                  </a:lnTo>
                  <a:lnTo>
                    <a:pt x="24805" y="16895"/>
                  </a:lnTo>
                  <a:lnTo>
                    <a:pt x="24988" y="16689"/>
                  </a:lnTo>
                  <a:lnTo>
                    <a:pt x="24988" y="16575"/>
                  </a:lnTo>
                  <a:lnTo>
                    <a:pt x="24988" y="16438"/>
                  </a:lnTo>
                  <a:lnTo>
                    <a:pt x="25194" y="16164"/>
                  </a:lnTo>
                  <a:lnTo>
                    <a:pt x="25331" y="16118"/>
                  </a:lnTo>
                  <a:lnTo>
                    <a:pt x="25994" y="16118"/>
                  </a:lnTo>
                  <a:lnTo>
                    <a:pt x="26108" y="16164"/>
                  </a:lnTo>
                  <a:lnTo>
                    <a:pt x="26360" y="16438"/>
                  </a:lnTo>
                  <a:lnTo>
                    <a:pt x="26497" y="16461"/>
                  </a:lnTo>
                  <a:lnTo>
                    <a:pt x="26817" y="16461"/>
                  </a:lnTo>
                  <a:lnTo>
                    <a:pt x="27137" y="16392"/>
                  </a:lnTo>
                  <a:lnTo>
                    <a:pt x="27389" y="16187"/>
                  </a:lnTo>
                  <a:lnTo>
                    <a:pt x="27526" y="15958"/>
                  </a:lnTo>
                  <a:lnTo>
                    <a:pt x="27754" y="15661"/>
                  </a:lnTo>
                  <a:lnTo>
                    <a:pt x="28075" y="15341"/>
                  </a:lnTo>
                  <a:lnTo>
                    <a:pt x="28189" y="15272"/>
                  </a:lnTo>
                  <a:lnTo>
                    <a:pt x="28440" y="15181"/>
                  </a:lnTo>
                  <a:lnTo>
                    <a:pt x="28509" y="15021"/>
                  </a:lnTo>
                  <a:lnTo>
                    <a:pt x="28532" y="14838"/>
                  </a:lnTo>
                  <a:lnTo>
                    <a:pt x="28577" y="14632"/>
                  </a:lnTo>
                  <a:lnTo>
                    <a:pt x="28738" y="14563"/>
                  </a:lnTo>
                  <a:lnTo>
                    <a:pt x="28898" y="14495"/>
                  </a:lnTo>
                  <a:lnTo>
                    <a:pt x="29126" y="14266"/>
                  </a:lnTo>
                  <a:lnTo>
                    <a:pt x="29149" y="14106"/>
                  </a:lnTo>
                  <a:lnTo>
                    <a:pt x="29149" y="13763"/>
                  </a:lnTo>
                  <a:lnTo>
                    <a:pt x="29149" y="13512"/>
                  </a:lnTo>
                  <a:lnTo>
                    <a:pt x="29080" y="13466"/>
                  </a:lnTo>
                  <a:lnTo>
                    <a:pt x="28875" y="13489"/>
                  </a:lnTo>
                  <a:lnTo>
                    <a:pt x="28783" y="13443"/>
                  </a:lnTo>
                  <a:lnTo>
                    <a:pt x="28783" y="13352"/>
                  </a:lnTo>
                  <a:lnTo>
                    <a:pt x="28783" y="13169"/>
                  </a:lnTo>
                  <a:lnTo>
                    <a:pt x="28829" y="12894"/>
                  </a:lnTo>
                  <a:lnTo>
                    <a:pt x="28738" y="12803"/>
                  </a:lnTo>
                  <a:lnTo>
                    <a:pt x="28623" y="12734"/>
                  </a:lnTo>
                  <a:lnTo>
                    <a:pt x="28532" y="12506"/>
                  </a:lnTo>
                  <a:lnTo>
                    <a:pt x="28509" y="12277"/>
                  </a:lnTo>
                  <a:lnTo>
                    <a:pt x="28532" y="12049"/>
                  </a:lnTo>
                  <a:lnTo>
                    <a:pt x="28852" y="11660"/>
                  </a:lnTo>
                  <a:lnTo>
                    <a:pt x="28989" y="11614"/>
                  </a:lnTo>
                  <a:lnTo>
                    <a:pt x="29355" y="11637"/>
                  </a:lnTo>
                  <a:lnTo>
                    <a:pt x="29675" y="11568"/>
                  </a:lnTo>
                  <a:lnTo>
                    <a:pt x="29743" y="11431"/>
                  </a:lnTo>
                  <a:lnTo>
                    <a:pt x="29835" y="10951"/>
                  </a:lnTo>
                  <a:lnTo>
                    <a:pt x="29789" y="10837"/>
                  </a:lnTo>
                  <a:lnTo>
                    <a:pt x="29515" y="10723"/>
                  </a:lnTo>
                  <a:lnTo>
                    <a:pt x="29103" y="10700"/>
                  </a:lnTo>
                  <a:lnTo>
                    <a:pt x="28692" y="10768"/>
                  </a:lnTo>
                  <a:lnTo>
                    <a:pt x="28257" y="10837"/>
                  </a:lnTo>
                  <a:lnTo>
                    <a:pt x="27663" y="10905"/>
                  </a:lnTo>
                  <a:lnTo>
                    <a:pt x="27160" y="10883"/>
                  </a:lnTo>
                  <a:lnTo>
                    <a:pt x="26794" y="10745"/>
                  </a:lnTo>
                  <a:lnTo>
                    <a:pt x="26566" y="10745"/>
                  </a:lnTo>
                  <a:lnTo>
                    <a:pt x="26428" y="10860"/>
                  </a:lnTo>
                  <a:lnTo>
                    <a:pt x="26291" y="11134"/>
                  </a:lnTo>
                  <a:lnTo>
                    <a:pt x="26063" y="11294"/>
                  </a:lnTo>
                  <a:lnTo>
                    <a:pt x="25834" y="11431"/>
                  </a:lnTo>
                  <a:lnTo>
                    <a:pt x="25697" y="11568"/>
                  </a:lnTo>
                  <a:lnTo>
                    <a:pt x="25605" y="11751"/>
                  </a:lnTo>
                  <a:lnTo>
                    <a:pt x="25537" y="11934"/>
                  </a:lnTo>
                  <a:lnTo>
                    <a:pt x="25377" y="12094"/>
                  </a:lnTo>
                  <a:lnTo>
                    <a:pt x="25263" y="12186"/>
                  </a:lnTo>
                  <a:lnTo>
                    <a:pt x="25057" y="12323"/>
                  </a:lnTo>
                  <a:lnTo>
                    <a:pt x="24257" y="12323"/>
                  </a:lnTo>
                  <a:lnTo>
                    <a:pt x="24119" y="12209"/>
                  </a:lnTo>
                  <a:lnTo>
                    <a:pt x="24028" y="11957"/>
                  </a:lnTo>
                  <a:lnTo>
                    <a:pt x="24028" y="11820"/>
                  </a:lnTo>
                  <a:lnTo>
                    <a:pt x="23959" y="11568"/>
                  </a:lnTo>
                  <a:lnTo>
                    <a:pt x="23822" y="11523"/>
                  </a:lnTo>
                  <a:lnTo>
                    <a:pt x="23662" y="11454"/>
                  </a:lnTo>
                  <a:lnTo>
                    <a:pt x="23434" y="11317"/>
                  </a:lnTo>
                  <a:lnTo>
                    <a:pt x="23296" y="11248"/>
                  </a:lnTo>
                  <a:lnTo>
                    <a:pt x="23228" y="11020"/>
                  </a:lnTo>
                  <a:lnTo>
                    <a:pt x="23068" y="10951"/>
                  </a:lnTo>
                  <a:lnTo>
                    <a:pt x="22679" y="10860"/>
                  </a:lnTo>
                  <a:lnTo>
                    <a:pt x="22451" y="10814"/>
                  </a:lnTo>
                  <a:lnTo>
                    <a:pt x="22405" y="10745"/>
                  </a:lnTo>
                  <a:lnTo>
                    <a:pt x="22336" y="10540"/>
                  </a:lnTo>
                  <a:lnTo>
                    <a:pt x="22130" y="10517"/>
                  </a:lnTo>
                  <a:lnTo>
                    <a:pt x="21879" y="10563"/>
                  </a:lnTo>
                  <a:lnTo>
                    <a:pt x="21582" y="10585"/>
                  </a:lnTo>
                  <a:lnTo>
                    <a:pt x="21490" y="10471"/>
                  </a:lnTo>
                  <a:lnTo>
                    <a:pt x="21399" y="10334"/>
                  </a:lnTo>
                  <a:lnTo>
                    <a:pt x="21285" y="10265"/>
                  </a:lnTo>
                  <a:lnTo>
                    <a:pt x="21147" y="10220"/>
                  </a:lnTo>
                  <a:lnTo>
                    <a:pt x="21033" y="10128"/>
                  </a:lnTo>
                  <a:lnTo>
                    <a:pt x="20896" y="9900"/>
                  </a:lnTo>
                  <a:lnTo>
                    <a:pt x="20850" y="9854"/>
                  </a:lnTo>
                  <a:lnTo>
                    <a:pt x="20599" y="9717"/>
                  </a:lnTo>
                  <a:lnTo>
                    <a:pt x="20302" y="9602"/>
                  </a:lnTo>
                  <a:lnTo>
                    <a:pt x="20073" y="9671"/>
                  </a:lnTo>
                  <a:lnTo>
                    <a:pt x="19776" y="9762"/>
                  </a:lnTo>
                  <a:lnTo>
                    <a:pt x="19616" y="9831"/>
                  </a:lnTo>
                  <a:lnTo>
                    <a:pt x="19387" y="10128"/>
                  </a:lnTo>
                  <a:lnTo>
                    <a:pt x="19318" y="10288"/>
                  </a:lnTo>
                  <a:lnTo>
                    <a:pt x="19273" y="10425"/>
                  </a:lnTo>
                  <a:lnTo>
                    <a:pt x="19250" y="10608"/>
                  </a:lnTo>
                  <a:lnTo>
                    <a:pt x="19044" y="10700"/>
                  </a:lnTo>
                  <a:lnTo>
                    <a:pt x="18838" y="10814"/>
                  </a:lnTo>
                  <a:lnTo>
                    <a:pt x="18678" y="11020"/>
                  </a:lnTo>
                  <a:lnTo>
                    <a:pt x="18655" y="11134"/>
                  </a:lnTo>
                  <a:lnTo>
                    <a:pt x="18610" y="11248"/>
                  </a:lnTo>
                  <a:lnTo>
                    <a:pt x="18404" y="11363"/>
                  </a:lnTo>
                  <a:lnTo>
                    <a:pt x="18290" y="11363"/>
                  </a:lnTo>
                  <a:lnTo>
                    <a:pt x="18130" y="11431"/>
                  </a:lnTo>
                  <a:lnTo>
                    <a:pt x="17924" y="11477"/>
                  </a:lnTo>
                  <a:lnTo>
                    <a:pt x="17810" y="11454"/>
                  </a:lnTo>
                  <a:lnTo>
                    <a:pt x="17627" y="11500"/>
                  </a:lnTo>
                  <a:lnTo>
                    <a:pt x="17604" y="11683"/>
                  </a:lnTo>
                  <a:lnTo>
                    <a:pt x="17627" y="11889"/>
                  </a:lnTo>
                  <a:lnTo>
                    <a:pt x="17604" y="12094"/>
                  </a:lnTo>
                  <a:lnTo>
                    <a:pt x="17467" y="12186"/>
                  </a:lnTo>
                  <a:lnTo>
                    <a:pt x="17284" y="12277"/>
                  </a:lnTo>
                  <a:lnTo>
                    <a:pt x="17009" y="12369"/>
                  </a:lnTo>
                  <a:lnTo>
                    <a:pt x="16827" y="12346"/>
                  </a:lnTo>
                  <a:lnTo>
                    <a:pt x="16621" y="12323"/>
                  </a:lnTo>
                  <a:lnTo>
                    <a:pt x="16392" y="12163"/>
                  </a:lnTo>
                  <a:lnTo>
                    <a:pt x="16324" y="12049"/>
                  </a:lnTo>
                  <a:lnTo>
                    <a:pt x="16209" y="11728"/>
                  </a:lnTo>
                  <a:lnTo>
                    <a:pt x="16186" y="11408"/>
                  </a:lnTo>
                  <a:lnTo>
                    <a:pt x="16186" y="11294"/>
                  </a:lnTo>
                  <a:lnTo>
                    <a:pt x="16301" y="11111"/>
                  </a:lnTo>
                  <a:lnTo>
                    <a:pt x="16415" y="11065"/>
                  </a:lnTo>
                  <a:lnTo>
                    <a:pt x="16484" y="11020"/>
                  </a:lnTo>
                  <a:lnTo>
                    <a:pt x="16552" y="10791"/>
                  </a:lnTo>
                  <a:lnTo>
                    <a:pt x="16689" y="10768"/>
                  </a:lnTo>
                  <a:lnTo>
                    <a:pt x="16849" y="10814"/>
                  </a:lnTo>
                  <a:lnTo>
                    <a:pt x="17169" y="11065"/>
                  </a:lnTo>
                  <a:lnTo>
                    <a:pt x="17284" y="11065"/>
                  </a:lnTo>
                  <a:lnTo>
                    <a:pt x="17535" y="11088"/>
                  </a:lnTo>
                  <a:lnTo>
                    <a:pt x="17650" y="11020"/>
                  </a:lnTo>
                  <a:lnTo>
                    <a:pt x="17627" y="10905"/>
                  </a:lnTo>
                  <a:lnTo>
                    <a:pt x="17581" y="10654"/>
                  </a:lnTo>
                  <a:lnTo>
                    <a:pt x="17672" y="10585"/>
                  </a:lnTo>
                  <a:lnTo>
                    <a:pt x="17855" y="10563"/>
                  </a:lnTo>
                  <a:lnTo>
                    <a:pt x="18038" y="10425"/>
                  </a:lnTo>
                  <a:lnTo>
                    <a:pt x="18130" y="10265"/>
                  </a:lnTo>
                  <a:lnTo>
                    <a:pt x="18175" y="9991"/>
                  </a:lnTo>
                  <a:lnTo>
                    <a:pt x="18290" y="9968"/>
                  </a:lnTo>
                  <a:lnTo>
                    <a:pt x="18450" y="9945"/>
                  </a:lnTo>
                  <a:lnTo>
                    <a:pt x="18633" y="9785"/>
                  </a:lnTo>
                  <a:lnTo>
                    <a:pt x="18678" y="9648"/>
                  </a:lnTo>
                  <a:lnTo>
                    <a:pt x="18678" y="9191"/>
                  </a:lnTo>
                  <a:lnTo>
                    <a:pt x="18610" y="8825"/>
                  </a:lnTo>
                  <a:lnTo>
                    <a:pt x="18610" y="8734"/>
                  </a:lnTo>
                  <a:lnTo>
                    <a:pt x="18518" y="8551"/>
                  </a:lnTo>
                  <a:lnTo>
                    <a:pt x="18335" y="8551"/>
                  </a:lnTo>
                  <a:lnTo>
                    <a:pt x="17878" y="8619"/>
                  </a:lnTo>
                  <a:lnTo>
                    <a:pt x="17581" y="8665"/>
                  </a:lnTo>
                  <a:lnTo>
                    <a:pt x="17490" y="8711"/>
                  </a:lnTo>
                  <a:lnTo>
                    <a:pt x="17398" y="8871"/>
                  </a:lnTo>
                  <a:lnTo>
                    <a:pt x="17375" y="9008"/>
                  </a:lnTo>
                  <a:lnTo>
                    <a:pt x="17352" y="9145"/>
                  </a:lnTo>
                  <a:lnTo>
                    <a:pt x="17169" y="9374"/>
                  </a:lnTo>
                  <a:lnTo>
                    <a:pt x="17009" y="9397"/>
                  </a:lnTo>
                  <a:lnTo>
                    <a:pt x="16849" y="9374"/>
                  </a:lnTo>
                  <a:lnTo>
                    <a:pt x="16598" y="9465"/>
                  </a:lnTo>
                  <a:lnTo>
                    <a:pt x="16598" y="9557"/>
                  </a:lnTo>
                  <a:lnTo>
                    <a:pt x="16598" y="9671"/>
                  </a:lnTo>
                  <a:lnTo>
                    <a:pt x="16438" y="9762"/>
                  </a:lnTo>
                  <a:lnTo>
                    <a:pt x="16255" y="9762"/>
                  </a:lnTo>
                  <a:lnTo>
                    <a:pt x="16118" y="9785"/>
                  </a:lnTo>
                  <a:lnTo>
                    <a:pt x="16049" y="9945"/>
                  </a:lnTo>
                  <a:lnTo>
                    <a:pt x="15866" y="9991"/>
                  </a:lnTo>
                  <a:lnTo>
                    <a:pt x="15409" y="10014"/>
                  </a:lnTo>
                  <a:lnTo>
                    <a:pt x="15158" y="10014"/>
                  </a:lnTo>
                  <a:lnTo>
                    <a:pt x="15066" y="9968"/>
                  </a:lnTo>
                  <a:lnTo>
                    <a:pt x="14952" y="9694"/>
                  </a:lnTo>
                  <a:lnTo>
                    <a:pt x="14929" y="9557"/>
                  </a:lnTo>
                  <a:lnTo>
                    <a:pt x="14929" y="9419"/>
                  </a:lnTo>
                  <a:lnTo>
                    <a:pt x="14906" y="9122"/>
                  </a:lnTo>
                  <a:lnTo>
                    <a:pt x="14998" y="9077"/>
                  </a:lnTo>
                  <a:lnTo>
                    <a:pt x="15272" y="9054"/>
                  </a:lnTo>
                  <a:lnTo>
                    <a:pt x="15455" y="8939"/>
                  </a:lnTo>
                  <a:lnTo>
                    <a:pt x="15546" y="8711"/>
                  </a:lnTo>
                  <a:lnTo>
                    <a:pt x="15706" y="8551"/>
                  </a:lnTo>
                  <a:lnTo>
                    <a:pt x="15866" y="8528"/>
                  </a:lnTo>
                  <a:lnTo>
                    <a:pt x="16049" y="8482"/>
                  </a:lnTo>
                  <a:lnTo>
                    <a:pt x="16164" y="8482"/>
                  </a:lnTo>
                  <a:lnTo>
                    <a:pt x="16461" y="8368"/>
                  </a:lnTo>
                  <a:lnTo>
                    <a:pt x="16506" y="8276"/>
                  </a:lnTo>
                  <a:lnTo>
                    <a:pt x="16529" y="8093"/>
                  </a:lnTo>
                  <a:lnTo>
                    <a:pt x="16644" y="8002"/>
                  </a:lnTo>
                  <a:lnTo>
                    <a:pt x="16712" y="7568"/>
                  </a:lnTo>
                  <a:lnTo>
                    <a:pt x="16666" y="6836"/>
                  </a:lnTo>
                  <a:lnTo>
                    <a:pt x="16666" y="6104"/>
                  </a:lnTo>
                  <a:lnTo>
                    <a:pt x="16644" y="5624"/>
                  </a:lnTo>
                  <a:lnTo>
                    <a:pt x="16598" y="5419"/>
                  </a:lnTo>
                  <a:lnTo>
                    <a:pt x="16438" y="5304"/>
                  </a:lnTo>
                  <a:lnTo>
                    <a:pt x="16346" y="5304"/>
                  </a:lnTo>
                  <a:lnTo>
                    <a:pt x="16255" y="5487"/>
                  </a:lnTo>
                  <a:lnTo>
                    <a:pt x="16164" y="5602"/>
                  </a:lnTo>
                  <a:lnTo>
                    <a:pt x="15981" y="5784"/>
                  </a:lnTo>
                  <a:lnTo>
                    <a:pt x="15775" y="5967"/>
                  </a:lnTo>
                  <a:lnTo>
                    <a:pt x="15501" y="6150"/>
                  </a:lnTo>
                  <a:lnTo>
                    <a:pt x="15318" y="6379"/>
                  </a:lnTo>
                  <a:lnTo>
                    <a:pt x="15158" y="6630"/>
                  </a:lnTo>
                  <a:lnTo>
                    <a:pt x="14883" y="6996"/>
                  </a:lnTo>
                  <a:lnTo>
                    <a:pt x="14723" y="7408"/>
                  </a:lnTo>
                  <a:lnTo>
                    <a:pt x="14517" y="7659"/>
                  </a:lnTo>
                  <a:lnTo>
                    <a:pt x="14220" y="7865"/>
                  </a:lnTo>
                  <a:lnTo>
                    <a:pt x="14060" y="8093"/>
                  </a:lnTo>
                  <a:lnTo>
                    <a:pt x="13946" y="8345"/>
                  </a:lnTo>
                  <a:lnTo>
                    <a:pt x="13786" y="8574"/>
                  </a:lnTo>
                  <a:lnTo>
                    <a:pt x="13717" y="8711"/>
                  </a:lnTo>
                  <a:lnTo>
                    <a:pt x="13557" y="8871"/>
                  </a:lnTo>
                  <a:lnTo>
                    <a:pt x="13466" y="8894"/>
                  </a:lnTo>
                  <a:lnTo>
                    <a:pt x="12894" y="8916"/>
                  </a:lnTo>
                  <a:lnTo>
                    <a:pt x="12186" y="8939"/>
                  </a:lnTo>
                  <a:lnTo>
                    <a:pt x="11705" y="8916"/>
                  </a:lnTo>
                  <a:lnTo>
                    <a:pt x="11248" y="8916"/>
                  </a:lnTo>
                  <a:lnTo>
                    <a:pt x="10905" y="8894"/>
                  </a:lnTo>
                  <a:lnTo>
                    <a:pt x="10791" y="8802"/>
                  </a:lnTo>
                  <a:lnTo>
                    <a:pt x="10722" y="8482"/>
                  </a:lnTo>
                  <a:lnTo>
                    <a:pt x="10722" y="8048"/>
                  </a:lnTo>
                  <a:lnTo>
                    <a:pt x="10745" y="7911"/>
                  </a:lnTo>
                  <a:lnTo>
                    <a:pt x="10882" y="7636"/>
                  </a:lnTo>
                  <a:lnTo>
                    <a:pt x="10997" y="7613"/>
                  </a:lnTo>
                  <a:lnTo>
                    <a:pt x="11271" y="7705"/>
                  </a:lnTo>
                  <a:lnTo>
                    <a:pt x="11614" y="7751"/>
                  </a:lnTo>
                  <a:lnTo>
                    <a:pt x="11728" y="7773"/>
                  </a:lnTo>
                  <a:lnTo>
                    <a:pt x="11820" y="7956"/>
                  </a:lnTo>
                  <a:lnTo>
                    <a:pt x="11934" y="8002"/>
                  </a:lnTo>
                  <a:lnTo>
                    <a:pt x="12711" y="8002"/>
                  </a:lnTo>
                  <a:lnTo>
                    <a:pt x="12963" y="7888"/>
                  </a:lnTo>
                  <a:lnTo>
                    <a:pt x="13009" y="7773"/>
                  </a:lnTo>
                  <a:lnTo>
                    <a:pt x="13123" y="7545"/>
                  </a:lnTo>
                  <a:lnTo>
                    <a:pt x="13443" y="7270"/>
                  </a:lnTo>
                  <a:lnTo>
                    <a:pt x="13672" y="6882"/>
                  </a:lnTo>
                  <a:lnTo>
                    <a:pt x="13877" y="6630"/>
                  </a:lnTo>
                  <a:lnTo>
                    <a:pt x="14037" y="6493"/>
                  </a:lnTo>
                  <a:lnTo>
                    <a:pt x="14563" y="5944"/>
                  </a:lnTo>
                  <a:lnTo>
                    <a:pt x="14769" y="5807"/>
                  </a:lnTo>
                  <a:lnTo>
                    <a:pt x="14929" y="5784"/>
                  </a:lnTo>
                  <a:lnTo>
                    <a:pt x="15112" y="5716"/>
                  </a:lnTo>
                  <a:lnTo>
                    <a:pt x="15203" y="5579"/>
                  </a:lnTo>
                  <a:lnTo>
                    <a:pt x="15386" y="5213"/>
                  </a:lnTo>
                  <a:lnTo>
                    <a:pt x="15592" y="5007"/>
                  </a:lnTo>
                  <a:lnTo>
                    <a:pt x="15912" y="4801"/>
                  </a:lnTo>
                  <a:lnTo>
                    <a:pt x="16095" y="4573"/>
                  </a:lnTo>
                  <a:lnTo>
                    <a:pt x="16095" y="4093"/>
                  </a:lnTo>
                  <a:lnTo>
                    <a:pt x="16072" y="3544"/>
                  </a:lnTo>
                  <a:lnTo>
                    <a:pt x="16072" y="3361"/>
                  </a:lnTo>
                  <a:lnTo>
                    <a:pt x="15981" y="3064"/>
                  </a:lnTo>
                  <a:lnTo>
                    <a:pt x="15912" y="3018"/>
                  </a:lnTo>
                  <a:lnTo>
                    <a:pt x="15729" y="2835"/>
                  </a:lnTo>
                  <a:lnTo>
                    <a:pt x="15546" y="2744"/>
                  </a:lnTo>
                  <a:lnTo>
                    <a:pt x="15432" y="2767"/>
                  </a:lnTo>
                  <a:lnTo>
                    <a:pt x="15180" y="2835"/>
                  </a:lnTo>
                  <a:lnTo>
                    <a:pt x="15135" y="2950"/>
                  </a:lnTo>
                  <a:lnTo>
                    <a:pt x="15135" y="3087"/>
                  </a:lnTo>
                  <a:lnTo>
                    <a:pt x="15158" y="3292"/>
                  </a:lnTo>
                  <a:lnTo>
                    <a:pt x="15089" y="3384"/>
                  </a:lnTo>
                  <a:lnTo>
                    <a:pt x="14998" y="3384"/>
                  </a:lnTo>
                  <a:lnTo>
                    <a:pt x="14860" y="3430"/>
                  </a:lnTo>
                  <a:lnTo>
                    <a:pt x="14746" y="3704"/>
                  </a:lnTo>
                  <a:lnTo>
                    <a:pt x="14655" y="3727"/>
                  </a:lnTo>
                  <a:lnTo>
                    <a:pt x="14517" y="3704"/>
                  </a:lnTo>
                  <a:lnTo>
                    <a:pt x="14289" y="3613"/>
                  </a:lnTo>
                  <a:lnTo>
                    <a:pt x="14243" y="3498"/>
                  </a:lnTo>
                  <a:lnTo>
                    <a:pt x="14266" y="3178"/>
                  </a:lnTo>
                  <a:lnTo>
                    <a:pt x="14220" y="2927"/>
                  </a:lnTo>
                  <a:lnTo>
                    <a:pt x="14106" y="2835"/>
                  </a:lnTo>
                  <a:lnTo>
                    <a:pt x="13969" y="2630"/>
                  </a:lnTo>
                  <a:lnTo>
                    <a:pt x="13854" y="2607"/>
                  </a:lnTo>
                  <a:lnTo>
                    <a:pt x="13557" y="2630"/>
                  </a:lnTo>
                  <a:lnTo>
                    <a:pt x="13260" y="2630"/>
                  </a:lnTo>
                  <a:lnTo>
                    <a:pt x="13146" y="2561"/>
                  </a:lnTo>
                  <a:lnTo>
                    <a:pt x="13009" y="2355"/>
                  </a:lnTo>
                  <a:lnTo>
                    <a:pt x="12871" y="2309"/>
                  </a:lnTo>
                  <a:lnTo>
                    <a:pt x="12506" y="2378"/>
                  </a:lnTo>
                  <a:lnTo>
                    <a:pt x="12254" y="2309"/>
                  </a:lnTo>
                  <a:lnTo>
                    <a:pt x="12208" y="2218"/>
                  </a:lnTo>
                  <a:lnTo>
                    <a:pt x="12254" y="2012"/>
                  </a:lnTo>
                  <a:lnTo>
                    <a:pt x="12231" y="1898"/>
                  </a:lnTo>
                  <a:lnTo>
                    <a:pt x="12163" y="1898"/>
                  </a:lnTo>
                  <a:lnTo>
                    <a:pt x="12003" y="1852"/>
                  </a:lnTo>
                  <a:lnTo>
                    <a:pt x="11888" y="1601"/>
                  </a:lnTo>
                  <a:lnTo>
                    <a:pt x="11797" y="1532"/>
                  </a:lnTo>
                  <a:lnTo>
                    <a:pt x="11705" y="1464"/>
                  </a:lnTo>
                  <a:lnTo>
                    <a:pt x="11614" y="1235"/>
                  </a:lnTo>
                  <a:lnTo>
                    <a:pt x="11477" y="1212"/>
                  </a:lnTo>
                  <a:lnTo>
                    <a:pt x="11271" y="1258"/>
                  </a:lnTo>
                  <a:lnTo>
                    <a:pt x="10860" y="1326"/>
                  </a:lnTo>
                  <a:lnTo>
                    <a:pt x="10814" y="1441"/>
                  </a:lnTo>
                  <a:lnTo>
                    <a:pt x="10837" y="1578"/>
                  </a:lnTo>
                  <a:lnTo>
                    <a:pt x="10768" y="1852"/>
                  </a:lnTo>
                  <a:lnTo>
                    <a:pt x="10562" y="1898"/>
                  </a:lnTo>
                  <a:lnTo>
                    <a:pt x="10357" y="1944"/>
                  </a:lnTo>
                  <a:lnTo>
                    <a:pt x="10219" y="2195"/>
                  </a:lnTo>
                  <a:lnTo>
                    <a:pt x="10037" y="2332"/>
                  </a:lnTo>
                  <a:lnTo>
                    <a:pt x="9831" y="2447"/>
                  </a:lnTo>
                  <a:lnTo>
                    <a:pt x="9579" y="2630"/>
                  </a:lnTo>
                  <a:lnTo>
                    <a:pt x="9511" y="2767"/>
                  </a:lnTo>
                  <a:lnTo>
                    <a:pt x="9396" y="2858"/>
                  </a:lnTo>
                  <a:lnTo>
                    <a:pt x="9259" y="2904"/>
                  </a:lnTo>
                  <a:lnTo>
                    <a:pt x="9191" y="2972"/>
                  </a:lnTo>
                  <a:lnTo>
                    <a:pt x="9214" y="3087"/>
                  </a:lnTo>
                  <a:lnTo>
                    <a:pt x="9259" y="3315"/>
                  </a:lnTo>
                  <a:lnTo>
                    <a:pt x="9145" y="3544"/>
                  </a:lnTo>
                  <a:lnTo>
                    <a:pt x="8985" y="3544"/>
                  </a:lnTo>
                  <a:lnTo>
                    <a:pt x="8345" y="3567"/>
                  </a:lnTo>
                  <a:lnTo>
                    <a:pt x="7750" y="3567"/>
                  </a:lnTo>
                  <a:lnTo>
                    <a:pt x="7636" y="3544"/>
                  </a:lnTo>
                  <a:lnTo>
                    <a:pt x="7453" y="3384"/>
                  </a:lnTo>
                  <a:lnTo>
                    <a:pt x="7385" y="3270"/>
                  </a:lnTo>
                  <a:lnTo>
                    <a:pt x="7293" y="3178"/>
                  </a:lnTo>
                  <a:lnTo>
                    <a:pt x="7019" y="3087"/>
                  </a:lnTo>
                  <a:lnTo>
                    <a:pt x="6882" y="2972"/>
                  </a:lnTo>
                  <a:lnTo>
                    <a:pt x="6722" y="2767"/>
                  </a:lnTo>
                  <a:lnTo>
                    <a:pt x="6493" y="2492"/>
                  </a:lnTo>
                  <a:lnTo>
                    <a:pt x="6059" y="2195"/>
                  </a:lnTo>
                  <a:lnTo>
                    <a:pt x="5853" y="2104"/>
                  </a:lnTo>
                  <a:lnTo>
                    <a:pt x="5693" y="1944"/>
                  </a:lnTo>
                  <a:lnTo>
                    <a:pt x="5281" y="1806"/>
                  </a:lnTo>
                  <a:lnTo>
                    <a:pt x="5030" y="1806"/>
                  </a:lnTo>
                  <a:lnTo>
                    <a:pt x="4687" y="1646"/>
                  </a:lnTo>
                  <a:lnTo>
                    <a:pt x="4390" y="1486"/>
                  </a:lnTo>
                  <a:lnTo>
                    <a:pt x="4115" y="1441"/>
                  </a:lnTo>
                  <a:lnTo>
                    <a:pt x="3978" y="1372"/>
                  </a:lnTo>
                  <a:lnTo>
                    <a:pt x="3955" y="1189"/>
                  </a:lnTo>
                  <a:lnTo>
                    <a:pt x="3727" y="1166"/>
                  </a:lnTo>
                  <a:lnTo>
                    <a:pt x="3269" y="1235"/>
                  </a:lnTo>
                  <a:lnTo>
                    <a:pt x="2995" y="1189"/>
                  </a:lnTo>
                  <a:lnTo>
                    <a:pt x="2766" y="1029"/>
                  </a:lnTo>
                  <a:lnTo>
                    <a:pt x="2584" y="846"/>
                  </a:lnTo>
                  <a:lnTo>
                    <a:pt x="2378" y="686"/>
                  </a:lnTo>
                  <a:lnTo>
                    <a:pt x="2218" y="595"/>
                  </a:lnTo>
                  <a:lnTo>
                    <a:pt x="2103" y="549"/>
                  </a:lnTo>
                  <a:lnTo>
                    <a:pt x="1966" y="366"/>
                  </a:lnTo>
                  <a:lnTo>
                    <a:pt x="1829" y="343"/>
                  </a:lnTo>
                  <a:lnTo>
                    <a:pt x="1692" y="320"/>
                  </a:lnTo>
                  <a:lnTo>
                    <a:pt x="1578" y="183"/>
                  </a:lnTo>
                  <a:lnTo>
                    <a:pt x="1463" y="138"/>
                  </a:lnTo>
                  <a:lnTo>
                    <a:pt x="1235" y="46"/>
                  </a:lnTo>
                  <a:lnTo>
                    <a:pt x="1006" y="0"/>
                  </a:lnTo>
                  <a:close/>
                </a:path>
              </a:pathLst>
            </a:custGeom>
            <a:solidFill>
              <a:srgbClr val="1C3678"/>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r>
                <a:rPr lang="en-GB" sz="546">
                  <a:solidFill>
                    <a:srgbClr val="FFFFFF"/>
                  </a:solidFill>
                </a:rPr>
                <a:t> 2023</a:t>
              </a:r>
              <a:endParaRPr sz="546">
                <a:solidFill>
                  <a:srgbClr val="FFFFFF"/>
                </a:solidFill>
              </a:endParaRPr>
            </a:p>
          </p:txBody>
        </p:sp>
        <p:sp>
          <p:nvSpPr>
            <p:cNvPr id="136" name="Google Shape;136;p13"/>
            <p:cNvSpPr/>
            <p:nvPr/>
          </p:nvSpPr>
          <p:spPr>
            <a:xfrm>
              <a:off x="1731817" y="1705768"/>
              <a:ext cx="192355" cy="199058"/>
            </a:xfrm>
            <a:custGeom>
              <a:avLst/>
              <a:gdLst/>
              <a:ahLst/>
              <a:cxnLst/>
              <a:rect l="l" t="t" r="r" b="b"/>
              <a:pathLst>
                <a:path w="8551" h="8849" extrusionOk="0">
                  <a:moveTo>
                    <a:pt x="5236" y="1"/>
                  </a:moveTo>
                  <a:lnTo>
                    <a:pt x="5144" y="23"/>
                  </a:lnTo>
                  <a:lnTo>
                    <a:pt x="4961" y="69"/>
                  </a:lnTo>
                  <a:lnTo>
                    <a:pt x="4664" y="206"/>
                  </a:lnTo>
                  <a:lnTo>
                    <a:pt x="4596" y="321"/>
                  </a:lnTo>
                  <a:lnTo>
                    <a:pt x="4481" y="458"/>
                  </a:lnTo>
                  <a:lnTo>
                    <a:pt x="4024" y="641"/>
                  </a:lnTo>
                  <a:lnTo>
                    <a:pt x="3887" y="732"/>
                  </a:lnTo>
                  <a:lnTo>
                    <a:pt x="3795" y="846"/>
                  </a:lnTo>
                  <a:lnTo>
                    <a:pt x="3544" y="1075"/>
                  </a:lnTo>
                  <a:lnTo>
                    <a:pt x="3361" y="1121"/>
                  </a:lnTo>
                  <a:lnTo>
                    <a:pt x="3018" y="1189"/>
                  </a:lnTo>
                  <a:lnTo>
                    <a:pt x="2789" y="1372"/>
                  </a:lnTo>
                  <a:lnTo>
                    <a:pt x="2721" y="1807"/>
                  </a:lnTo>
                  <a:lnTo>
                    <a:pt x="2767" y="2378"/>
                  </a:lnTo>
                  <a:lnTo>
                    <a:pt x="2744" y="2538"/>
                  </a:lnTo>
                  <a:lnTo>
                    <a:pt x="2469" y="2653"/>
                  </a:lnTo>
                  <a:lnTo>
                    <a:pt x="2309" y="2653"/>
                  </a:lnTo>
                  <a:lnTo>
                    <a:pt x="2149" y="2698"/>
                  </a:lnTo>
                  <a:lnTo>
                    <a:pt x="1852" y="2973"/>
                  </a:lnTo>
                  <a:lnTo>
                    <a:pt x="1669" y="3018"/>
                  </a:lnTo>
                  <a:lnTo>
                    <a:pt x="1143" y="3110"/>
                  </a:lnTo>
                  <a:lnTo>
                    <a:pt x="595" y="3178"/>
                  </a:lnTo>
                  <a:lnTo>
                    <a:pt x="503" y="3201"/>
                  </a:lnTo>
                  <a:lnTo>
                    <a:pt x="458" y="3293"/>
                  </a:lnTo>
                  <a:lnTo>
                    <a:pt x="549" y="3544"/>
                  </a:lnTo>
                  <a:lnTo>
                    <a:pt x="572" y="3750"/>
                  </a:lnTo>
                  <a:lnTo>
                    <a:pt x="549" y="3841"/>
                  </a:lnTo>
                  <a:lnTo>
                    <a:pt x="412" y="3933"/>
                  </a:lnTo>
                  <a:lnTo>
                    <a:pt x="320" y="3979"/>
                  </a:lnTo>
                  <a:lnTo>
                    <a:pt x="480" y="4116"/>
                  </a:lnTo>
                  <a:lnTo>
                    <a:pt x="572" y="4230"/>
                  </a:lnTo>
                  <a:lnTo>
                    <a:pt x="640" y="4344"/>
                  </a:lnTo>
                  <a:lnTo>
                    <a:pt x="869" y="4459"/>
                  </a:lnTo>
                  <a:lnTo>
                    <a:pt x="1006" y="4527"/>
                  </a:lnTo>
                  <a:lnTo>
                    <a:pt x="1189" y="4664"/>
                  </a:lnTo>
                  <a:lnTo>
                    <a:pt x="1372" y="4756"/>
                  </a:lnTo>
                  <a:lnTo>
                    <a:pt x="1623" y="4870"/>
                  </a:lnTo>
                  <a:lnTo>
                    <a:pt x="1875" y="4962"/>
                  </a:lnTo>
                  <a:lnTo>
                    <a:pt x="2264" y="5007"/>
                  </a:lnTo>
                  <a:lnTo>
                    <a:pt x="2607" y="5053"/>
                  </a:lnTo>
                  <a:lnTo>
                    <a:pt x="2927" y="5076"/>
                  </a:lnTo>
                  <a:lnTo>
                    <a:pt x="3109" y="5190"/>
                  </a:lnTo>
                  <a:lnTo>
                    <a:pt x="3109" y="5259"/>
                  </a:lnTo>
                  <a:lnTo>
                    <a:pt x="3087" y="5419"/>
                  </a:lnTo>
                  <a:lnTo>
                    <a:pt x="2995" y="5442"/>
                  </a:lnTo>
                  <a:lnTo>
                    <a:pt x="2607" y="5487"/>
                  </a:lnTo>
                  <a:lnTo>
                    <a:pt x="2058" y="5487"/>
                  </a:lnTo>
                  <a:lnTo>
                    <a:pt x="1761" y="5465"/>
                  </a:lnTo>
                  <a:lnTo>
                    <a:pt x="1555" y="5373"/>
                  </a:lnTo>
                  <a:lnTo>
                    <a:pt x="1212" y="5213"/>
                  </a:lnTo>
                  <a:lnTo>
                    <a:pt x="960" y="5076"/>
                  </a:lnTo>
                  <a:lnTo>
                    <a:pt x="778" y="4962"/>
                  </a:lnTo>
                  <a:lnTo>
                    <a:pt x="572" y="4962"/>
                  </a:lnTo>
                  <a:lnTo>
                    <a:pt x="229" y="4984"/>
                  </a:lnTo>
                  <a:lnTo>
                    <a:pt x="46" y="4893"/>
                  </a:lnTo>
                  <a:lnTo>
                    <a:pt x="23" y="5213"/>
                  </a:lnTo>
                  <a:lnTo>
                    <a:pt x="0" y="5419"/>
                  </a:lnTo>
                  <a:lnTo>
                    <a:pt x="46" y="5762"/>
                  </a:lnTo>
                  <a:lnTo>
                    <a:pt x="183" y="5945"/>
                  </a:lnTo>
                  <a:lnTo>
                    <a:pt x="458" y="6059"/>
                  </a:lnTo>
                  <a:lnTo>
                    <a:pt x="709" y="6288"/>
                  </a:lnTo>
                  <a:lnTo>
                    <a:pt x="732" y="6402"/>
                  </a:lnTo>
                  <a:lnTo>
                    <a:pt x="755" y="6745"/>
                  </a:lnTo>
                  <a:lnTo>
                    <a:pt x="869" y="6836"/>
                  </a:lnTo>
                  <a:lnTo>
                    <a:pt x="1212" y="6996"/>
                  </a:lnTo>
                  <a:lnTo>
                    <a:pt x="1395" y="7202"/>
                  </a:lnTo>
                  <a:lnTo>
                    <a:pt x="1486" y="7522"/>
                  </a:lnTo>
                  <a:lnTo>
                    <a:pt x="1532" y="7934"/>
                  </a:lnTo>
                  <a:lnTo>
                    <a:pt x="1532" y="8094"/>
                  </a:lnTo>
                  <a:lnTo>
                    <a:pt x="1532" y="8345"/>
                  </a:lnTo>
                  <a:lnTo>
                    <a:pt x="1601" y="8414"/>
                  </a:lnTo>
                  <a:lnTo>
                    <a:pt x="1875" y="8368"/>
                  </a:lnTo>
                  <a:lnTo>
                    <a:pt x="2081" y="8254"/>
                  </a:lnTo>
                  <a:lnTo>
                    <a:pt x="2218" y="8048"/>
                  </a:lnTo>
                  <a:lnTo>
                    <a:pt x="2401" y="7819"/>
                  </a:lnTo>
                  <a:lnTo>
                    <a:pt x="2652" y="7614"/>
                  </a:lnTo>
                  <a:lnTo>
                    <a:pt x="2904" y="7476"/>
                  </a:lnTo>
                  <a:lnTo>
                    <a:pt x="2995" y="7522"/>
                  </a:lnTo>
                  <a:lnTo>
                    <a:pt x="3109" y="7911"/>
                  </a:lnTo>
                  <a:lnTo>
                    <a:pt x="3109" y="8071"/>
                  </a:lnTo>
                  <a:lnTo>
                    <a:pt x="3132" y="8391"/>
                  </a:lnTo>
                  <a:lnTo>
                    <a:pt x="3224" y="8642"/>
                  </a:lnTo>
                  <a:lnTo>
                    <a:pt x="3292" y="8734"/>
                  </a:lnTo>
                  <a:lnTo>
                    <a:pt x="3567" y="8848"/>
                  </a:lnTo>
                  <a:lnTo>
                    <a:pt x="3681" y="8825"/>
                  </a:lnTo>
                  <a:lnTo>
                    <a:pt x="3818" y="8825"/>
                  </a:lnTo>
                  <a:lnTo>
                    <a:pt x="4138" y="8779"/>
                  </a:lnTo>
                  <a:lnTo>
                    <a:pt x="4253" y="8619"/>
                  </a:lnTo>
                  <a:lnTo>
                    <a:pt x="4298" y="8437"/>
                  </a:lnTo>
                  <a:lnTo>
                    <a:pt x="4504" y="8185"/>
                  </a:lnTo>
                  <a:lnTo>
                    <a:pt x="4641" y="8116"/>
                  </a:lnTo>
                  <a:lnTo>
                    <a:pt x="4916" y="7911"/>
                  </a:lnTo>
                  <a:lnTo>
                    <a:pt x="5213" y="7682"/>
                  </a:lnTo>
                  <a:lnTo>
                    <a:pt x="5624" y="7522"/>
                  </a:lnTo>
                  <a:lnTo>
                    <a:pt x="5967" y="7499"/>
                  </a:lnTo>
                  <a:lnTo>
                    <a:pt x="6242" y="7705"/>
                  </a:lnTo>
                  <a:lnTo>
                    <a:pt x="6516" y="8025"/>
                  </a:lnTo>
                  <a:lnTo>
                    <a:pt x="6836" y="8139"/>
                  </a:lnTo>
                  <a:lnTo>
                    <a:pt x="7339" y="8139"/>
                  </a:lnTo>
                  <a:lnTo>
                    <a:pt x="7590" y="7911"/>
                  </a:lnTo>
                  <a:lnTo>
                    <a:pt x="7705" y="7842"/>
                  </a:lnTo>
                  <a:lnTo>
                    <a:pt x="8025" y="7819"/>
                  </a:lnTo>
                  <a:lnTo>
                    <a:pt x="8322" y="7842"/>
                  </a:lnTo>
                  <a:lnTo>
                    <a:pt x="8413" y="7819"/>
                  </a:lnTo>
                  <a:lnTo>
                    <a:pt x="8551" y="7774"/>
                  </a:lnTo>
                  <a:lnTo>
                    <a:pt x="8459" y="7522"/>
                  </a:lnTo>
                  <a:lnTo>
                    <a:pt x="8413" y="6973"/>
                  </a:lnTo>
                  <a:lnTo>
                    <a:pt x="8368" y="6836"/>
                  </a:lnTo>
                  <a:lnTo>
                    <a:pt x="8185" y="6608"/>
                  </a:lnTo>
                  <a:lnTo>
                    <a:pt x="7773" y="6379"/>
                  </a:lnTo>
                  <a:lnTo>
                    <a:pt x="7476" y="6219"/>
                  </a:lnTo>
                  <a:lnTo>
                    <a:pt x="7225" y="6059"/>
                  </a:lnTo>
                  <a:lnTo>
                    <a:pt x="6950" y="5625"/>
                  </a:lnTo>
                  <a:lnTo>
                    <a:pt x="6882" y="5350"/>
                  </a:lnTo>
                  <a:lnTo>
                    <a:pt x="6836" y="5213"/>
                  </a:lnTo>
                  <a:lnTo>
                    <a:pt x="6584" y="5099"/>
                  </a:lnTo>
                  <a:lnTo>
                    <a:pt x="6104" y="5076"/>
                  </a:lnTo>
                  <a:lnTo>
                    <a:pt x="5853" y="5099"/>
                  </a:lnTo>
                  <a:lnTo>
                    <a:pt x="5761" y="5099"/>
                  </a:lnTo>
                  <a:lnTo>
                    <a:pt x="5693" y="4984"/>
                  </a:lnTo>
                  <a:lnTo>
                    <a:pt x="5784" y="4733"/>
                  </a:lnTo>
                  <a:lnTo>
                    <a:pt x="5899" y="4527"/>
                  </a:lnTo>
                  <a:lnTo>
                    <a:pt x="5990" y="4321"/>
                  </a:lnTo>
                  <a:lnTo>
                    <a:pt x="5990" y="3841"/>
                  </a:lnTo>
                  <a:lnTo>
                    <a:pt x="5944" y="3521"/>
                  </a:lnTo>
                  <a:lnTo>
                    <a:pt x="5921" y="3384"/>
                  </a:lnTo>
                  <a:lnTo>
                    <a:pt x="5967" y="3247"/>
                  </a:lnTo>
                  <a:lnTo>
                    <a:pt x="6219" y="3201"/>
                  </a:lnTo>
                  <a:lnTo>
                    <a:pt x="6402" y="3087"/>
                  </a:lnTo>
                  <a:lnTo>
                    <a:pt x="6562" y="2904"/>
                  </a:lnTo>
                  <a:lnTo>
                    <a:pt x="6539" y="2424"/>
                  </a:lnTo>
                  <a:lnTo>
                    <a:pt x="6402" y="2264"/>
                  </a:lnTo>
                  <a:lnTo>
                    <a:pt x="6082" y="1921"/>
                  </a:lnTo>
                  <a:lnTo>
                    <a:pt x="5693" y="1464"/>
                  </a:lnTo>
                  <a:lnTo>
                    <a:pt x="5510" y="1235"/>
                  </a:lnTo>
                  <a:lnTo>
                    <a:pt x="5464" y="709"/>
                  </a:lnTo>
                  <a:lnTo>
                    <a:pt x="5464" y="526"/>
                  </a:lnTo>
                  <a:lnTo>
                    <a:pt x="5464" y="343"/>
                  </a:lnTo>
                  <a:lnTo>
                    <a:pt x="5373" y="69"/>
                  </a:lnTo>
                  <a:lnTo>
                    <a:pt x="5236" y="1"/>
                  </a:lnTo>
                  <a:close/>
                </a:path>
              </a:pathLst>
            </a:custGeom>
            <a:solidFill>
              <a:srgbClr val="6AA4C8"/>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endParaRPr sz="1092"/>
            </a:p>
          </p:txBody>
        </p:sp>
        <p:sp>
          <p:nvSpPr>
            <p:cNvPr id="137" name="Google Shape;137;p13"/>
            <p:cNvSpPr/>
            <p:nvPr/>
          </p:nvSpPr>
          <p:spPr>
            <a:xfrm>
              <a:off x="1430474" y="1959293"/>
              <a:ext cx="136297" cy="111620"/>
            </a:xfrm>
            <a:custGeom>
              <a:avLst/>
              <a:gdLst/>
              <a:ahLst/>
              <a:cxnLst/>
              <a:rect l="l" t="t" r="r" b="b"/>
              <a:pathLst>
                <a:path w="6059" h="4962" extrusionOk="0">
                  <a:moveTo>
                    <a:pt x="1303" y="0"/>
                  </a:moveTo>
                  <a:lnTo>
                    <a:pt x="1166" y="23"/>
                  </a:lnTo>
                  <a:lnTo>
                    <a:pt x="389" y="23"/>
                  </a:lnTo>
                  <a:lnTo>
                    <a:pt x="23" y="46"/>
                  </a:lnTo>
                  <a:lnTo>
                    <a:pt x="46" y="275"/>
                  </a:lnTo>
                  <a:lnTo>
                    <a:pt x="46" y="526"/>
                  </a:lnTo>
                  <a:lnTo>
                    <a:pt x="23" y="869"/>
                  </a:lnTo>
                  <a:lnTo>
                    <a:pt x="0" y="1121"/>
                  </a:lnTo>
                  <a:lnTo>
                    <a:pt x="69" y="1189"/>
                  </a:lnTo>
                  <a:lnTo>
                    <a:pt x="115" y="1258"/>
                  </a:lnTo>
                  <a:lnTo>
                    <a:pt x="229" y="1395"/>
                  </a:lnTo>
                  <a:lnTo>
                    <a:pt x="366" y="1418"/>
                  </a:lnTo>
                  <a:lnTo>
                    <a:pt x="457" y="1509"/>
                  </a:lnTo>
                  <a:lnTo>
                    <a:pt x="686" y="1646"/>
                  </a:lnTo>
                  <a:lnTo>
                    <a:pt x="1006" y="1715"/>
                  </a:lnTo>
                  <a:lnTo>
                    <a:pt x="1166" y="1806"/>
                  </a:lnTo>
                  <a:lnTo>
                    <a:pt x="1212" y="2172"/>
                  </a:lnTo>
                  <a:lnTo>
                    <a:pt x="1212" y="2401"/>
                  </a:lnTo>
                  <a:lnTo>
                    <a:pt x="1235" y="2972"/>
                  </a:lnTo>
                  <a:lnTo>
                    <a:pt x="1235" y="3430"/>
                  </a:lnTo>
                  <a:lnTo>
                    <a:pt x="1258" y="3544"/>
                  </a:lnTo>
                  <a:lnTo>
                    <a:pt x="1441" y="3704"/>
                  </a:lnTo>
                  <a:lnTo>
                    <a:pt x="1463" y="3773"/>
                  </a:lnTo>
                  <a:lnTo>
                    <a:pt x="1486" y="3864"/>
                  </a:lnTo>
                  <a:lnTo>
                    <a:pt x="1783" y="4070"/>
                  </a:lnTo>
                  <a:lnTo>
                    <a:pt x="1921" y="4116"/>
                  </a:lnTo>
                  <a:lnTo>
                    <a:pt x="2172" y="4207"/>
                  </a:lnTo>
                  <a:lnTo>
                    <a:pt x="2515" y="4298"/>
                  </a:lnTo>
                  <a:lnTo>
                    <a:pt x="2675" y="4321"/>
                  </a:lnTo>
                  <a:lnTo>
                    <a:pt x="2812" y="4413"/>
                  </a:lnTo>
                  <a:lnTo>
                    <a:pt x="2858" y="4550"/>
                  </a:lnTo>
                  <a:lnTo>
                    <a:pt x="2904" y="4710"/>
                  </a:lnTo>
                  <a:lnTo>
                    <a:pt x="3178" y="4893"/>
                  </a:lnTo>
                  <a:lnTo>
                    <a:pt x="3315" y="4961"/>
                  </a:lnTo>
                  <a:lnTo>
                    <a:pt x="3384" y="4939"/>
                  </a:lnTo>
                  <a:lnTo>
                    <a:pt x="3361" y="4504"/>
                  </a:lnTo>
                  <a:lnTo>
                    <a:pt x="3315" y="4321"/>
                  </a:lnTo>
                  <a:lnTo>
                    <a:pt x="3338" y="4207"/>
                  </a:lnTo>
                  <a:lnTo>
                    <a:pt x="3567" y="4161"/>
                  </a:lnTo>
                  <a:lnTo>
                    <a:pt x="3772" y="4138"/>
                  </a:lnTo>
                  <a:lnTo>
                    <a:pt x="3932" y="4161"/>
                  </a:lnTo>
                  <a:lnTo>
                    <a:pt x="4093" y="4367"/>
                  </a:lnTo>
                  <a:lnTo>
                    <a:pt x="4230" y="4436"/>
                  </a:lnTo>
                  <a:lnTo>
                    <a:pt x="4367" y="4436"/>
                  </a:lnTo>
                  <a:lnTo>
                    <a:pt x="4504" y="4230"/>
                  </a:lnTo>
                  <a:lnTo>
                    <a:pt x="4664" y="4161"/>
                  </a:lnTo>
                  <a:lnTo>
                    <a:pt x="4938" y="4184"/>
                  </a:lnTo>
                  <a:lnTo>
                    <a:pt x="5144" y="4116"/>
                  </a:lnTo>
                  <a:lnTo>
                    <a:pt x="5236" y="4047"/>
                  </a:lnTo>
                  <a:lnTo>
                    <a:pt x="5350" y="3818"/>
                  </a:lnTo>
                  <a:lnTo>
                    <a:pt x="5487" y="3681"/>
                  </a:lnTo>
                  <a:lnTo>
                    <a:pt x="5784" y="3567"/>
                  </a:lnTo>
                  <a:lnTo>
                    <a:pt x="5990" y="3338"/>
                  </a:lnTo>
                  <a:lnTo>
                    <a:pt x="6059" y="3132"/>
                  </a:lnTo>
                  <a:lnTo>
                    <a:pt x="6059" y="2584"/>
                  </a:lnTo>
                  <a:lnTo>
                    <a:pt x="6036" y="2332"/>
                  </a:lnTo>
                  <a:lnTo>
                    <a:pt x="5990" y="2172"/>
                  </a:lnTo>
                  <a:lnTo>
                    <a:pt x="5853" y="2127"/>
                  </a:lnTo>
                  <a:lnTo>
                    <a:pt x="5739" y="2127"/>
                  </a:lnTo>
                  <a:lnTo>
                    <a:pt x="5693" y="2081"/>
                  </a:lnTo>
                  <a:lnTo>
                    <a:pt x="5739" y="1761"/>
                  </a:lnTo>
                  <a:lnTo>
                    <a:pt x="5693" y="1738"/>
                  </a:lnTo>
                  <a:lnTo>
                    <a:pt x="5624" y="1738"/>
                  </a:lnTo>
                  <a:lnTo>
                    <a:pt x="5510" y="1532"/>
                  </a:lnTo>
                  <a:lnTo>
                    <a:pt x="5510" y="1372"/>
                  </a:lnTo>
                  <a:lnTo>
                    <a:pt x="5510" y="1189"/>
                  </a:lnTo>
                  <a:lnTo>
                    <a:pt x="5441" y="938"/>
                  </a:lnTo>
                  <a:lnTo>
                    <a:pt x="5350" y="938"/>
                  </a:lnTo>
                  <a:lnTo>
                    <a:pt x="5258" y="892"/>
                  </a:lnTo>
                  <a:lnTo>
                    <a:pt x="5076" y="595"/>
                  </a:lnTo>
                  <a:lnTo>
                    <a:pt x="4984" y="549"/>
                  </a:lnTo>
                  <a:lnTo>
                    <a:pt x="4824" y="686"/>
                  </a:lnTo>
                  <a:lnTo>
                    <a:pt x="4687" y="846"/>
                  </a:lnTo>
                  <a:lnTo>
                    <a:pt x="4618" y="1075"/>
                  </a:lnTo>
                  <a:lnTo>
                    <a:pt x="4618" y="1372"/>
                  </a:lnTo>
                  <a:lnTo>
                    <a:pt x="4595" y="1509"/>
                  </a:lnTo>
                  <a:lnTo>
                    <a:pt x="4435" y="1692"/>
                  </a:lnTo>
                  <a:lnTo>
                    <a:pt x="4344" y="1692"/>
                  </a:lnTo>
                  <a:lnTo>
                    <a:pt x="4070" y="1715"/>
                  </a:lnTo>
                  <a:lnTo>
                    <a:pt x="3750" y="1738"/>
                  </a:lnTo>
                  <a:lnTo>
                    <a:pt x="3590" y="1692"/>
                  </a:lnTo>
                  <a:lnTo>
                    <a:pt x="3247" y="1349"/>
                  </a:lnTo>
                  <a:lnTo>
                    <a:pt x="3155" y="1166"/>
                  </a:lnTo>
                  <a:lnTo>
                    <a:pt x="3064" y="1029"/>
                  </a:lnTo>
                  <a:lnTo>
                    <a:pt x="2835" y="846"/>
                  </a:lnTo>
                  <a:lnTo>
                    <a:pt x="2698" y="778"/>
                  </a:lnTo>
                  <a:lnTo>
                    <a:pt x="2401" y="618"/>
                  </a:lnTo>
                  <a:lnTo>
                    <a:pt x="2104" y="503"/>
                  </a:lnTo>
                  <a:lnTo>
                    <a:pt x="1944" y="481"/>
                  </a:lnTo>
                  <a:lnTo>
                    <a:pt x="1692" y="320"/>
                  </a:lnTo>
                  <a:lnTo>
                    <a:pt x="1623" y="183"/>
                  </a:lnTo>
                  <a:lnTo>
                    <a:pt x="1555" y="92"/>
                  </a:lnTo>
                  <a:lnTo>
                    <a:pt x="1303" y="0"/>
                  </a:lnTo>
                  <a:close/>
                </a:path>
              </a:pathLst>
            </a:custGeom>
            <a:solidFill>
              <a:srgbClr val="E9EDEE"/>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endParaRPr sz="1092"/>
            </a:p>
          </p:txBody>
        </p:sp>
        <p:sp>
          <p:nvSpPr>
            <p:cNvPr id="138" name="Google Shape;138;p13"/>
            <p:cNvSpPr/>
            <p:nvPr/>
          </p:nvSpPr>
          <p:spPr>
            <a:xfrm>
              <a:off x="2375128" y="2642712"/>
              <a:ext cx="815669" cy="674760"/>
            </a:xfrm>
            <a:custGeom>
              <a:avLst/>
              <a:gdLst/>
              <a:ahLst/>
              <a:cxnLst/>
              <a:rect l="l" t="t" r="r" b="b"/>
              <a:pathLst>
                <a:path w="36260" h="29996" extrusionOk="0">
                  <a:moveTo>
                    <a:pt x="7568" y="1"/>
                  </a:moveTo>
                  <a:lnTo>
                    <a:pt x="7270" y="92"/>
                  </a:lnTo>
                  <a:lnTo>
                    <a:pt x="7019" y="229"/>
                  </a:lnTo>
                  <a:lnTo>
                    <a:pt x="6836" y="458"/>
                  </a:lnTo>
                  <a:lnTo>
                    <a:pt x="6813" y="778"/>
                  </a:lnTo>
                  <a:lnTo>
                    <a:pt x="6813" y="915"/>
                  </a:lnTo>
                  <a:lnTo>
                    <a:pt x="6722" y="1121"/>
                  </a:lnTo>
                  <a:lnTo>
                    <a:pt x="6516" y="1144"/>
                  </a:lnTo>
                  <a:lnTo>
                    <a:pt x="6150" y="1075"/>
                  </a:lnTo>
                  <a:lnTo>
                    <a:pt x="5922" y="984"/>
                  </a:lnTo>
                  <a:lnTo>
                    <a:pt x="5807" y="938"/>
                  </a:lnTo>
                  <a:lnTo>
                    <a:pt x="5624" y="915"/>
                  </a:lnTo>
                  <a:lnTo>
                    <a:pt x="5510" y="1007"/>
                  </a:lnTo>
                  <a:lnTo>
                    <a:pt x="5213" y="1327"/>
                  </a:lnTo>
                  <a:lnTo>
                    <a:pt x="5076" y="1487"/>
                  </a:lnTo>
                  <a:lnTo>
                    <a:pt x="4916" y="1692"/>
                  </a:lnTo>
                  <a:lnTo>
                    <a:pt x="4550" y="1990"/>
                  </a:lnTo>
                  <a:lnTo>
                    <a:pt x="4390" y="2058"/>
                  </a:lnTo>
                  <a:lnTo>
                    <a:pt x="4093" y="2104"/>
                  </a:lnTo>
                  <a:lnTo>
                    <a:pt x="3933" y="2058"/>
                  </a:lnTo>
                  <a:lnTo>
                    <a:pt x="3498" y="1944"/>
                  </a:lnTo>
                  <a:lnTo>
                    <a:pt x="3133" y="1921"/>
                  </a:lnTo>
                  <a:lnTo>
                    <a:pt x="3018" y="1944"/>
                  </a:lnTo>
                  <a:lnTo>
                    <a:pt x="2858" y="2104"/>
                  </a:lnTo>
                  <a:lnTo>
                    <a:pt x="2744" y="2241"/>
                  </a:lnTo>
                  <a:lnTo>
                    <a:pt x="2538" y="2561"/>
                  </a:lnTo>
                  <a:lnTo>
                    <a:pt x="2287" y="2836"/>
                  </a:lnTo>
                  <a:lnTo>
                    <a:pt x="2081" y="3110"/>
                  </a:lnTo>
                  <a:lnTo>
                    <a:pt x="1944" y="3407"/>
                  </a:lnTo>
                  <a:lnTo>
                    <a:pt x="1875" y="3681"/>
                  </a:lnTo>
                  <a:lnTo>
                    <a:pt x="1898" y="3979"/>
                  </a:lnTo>
                  <a:lnTo>
                    <a:pt x="1921" y="4139"/>
                  </a:lnTo>
                  <a:lnTo>
                    <a:pt x="2218" y="4436"/>
                  </a:lnTo>
                  <a:lnTo>
                    <a:pt x="2355" y="4482"/>
                  </a:lnTo>
                  <a:lnTo>
                    <a:pt x="2470" y="4527"/>
                  </a:lnTo>
                  <a:lnTo>
                    <a:pt x="2652" y="4870"/>
                  </a:lnTo>
                  <a:lnTo>
                    <a:pt x="2698" y="4985"/>
                  </a:lnTo>
                  <a:lnTo>
                    <a:pt x="2675" y="5213"/>
                  </a:lnTo>
                  <a:lnTo>
                    <a:pt x="2584" y="5465"/>
                  </a:lnTo>
                  <a:lnTo>
                    <a:pt x="2515" y="5808"/>
                  </a:lnTo>
                  <a:lnTo>
                    <a:pt x="2424" y="6082"/>
                  </a:lnTo>
                  <a:lnTo>
                    <a:pt x="2355" y="6128"/>
                  </a:lnTo>
                  <a:lnTo>
                    <a:pt x="2241" y="6425"/>
                  </a:lnTo>
                  <a:lnTo>
                    <a:pt x="2241" y="6608"/>
                  </a:lnTo>
                  <a:lnTo>
                    <a:pt x="2264" y="7042"/>
                  </a:lnTo>
                  <a:lnTo>
                    <a:pt x="2264" y="7339"/>
                  </a:lnTo>
                  <a:lnTo>
                    <a:pt x="2195" y="7476"/>
                  </a:lnTo>
                  <a:lnTo>
                    <a:pt x="2081" y="7705"/>
                  </a:lnTo>
                  <a:lnTo>
                    <a:pt x="2035" y="8002"/>
                  </a:lnTo>
                  <a:lnTo>
                    <a:pt x="2058" y="8414"/>
                  </a:lnTo>
                  <a:lnTo>
                    <a:pt x="2104" y="8962"/>
                  </a:lnTo>
                  <a:lnTo>
                    <a:pt x="2149" y="9420"/>
                  </a:lnTo>
                  <a:lnTo>
                    <a:pt x="2172" y="9785"/>
                  </a:lnTo>
                  <a:lnTo>
                    <a:pt x="2241" y="10083"/>
                  </a:lnTo>
                  <a:lnTo>
                    <a:pt x="2309" y="10151"/>
                  </a:lnTo>
                  <a:lnTo>
                    <a:pt x="2675" y="10266"/>
                  </a:lnTo>
                  <a:lnTo>
                    <a:pt x="2767" y="10403"/>
                  </a:lnTo>
                  <a:lnTo>
                    <a:pt x="2927" y="10723"/>
                  </a:lnTo>
                  <a:lnTo>
                    <a:pt x="3087" y="11020"/>
                  </a:lnTo>
                  <a:lnTo>
                    <a:pt x="3338" y="11363"/>
                  </a:lnTo>
                  <a:lnTo>
                    <a:pt x="3635" y="11592"/>
                  </a:lnTo>
                  <a:lnTo>
                    <a:pt x="3956" y="11660"/>
                  </a:lnTo>
                  <a:lnTo>
                    <a:pt x="4344" y="11706"/>
                  </a:lnTo>
                  <a:lnTo>
                    <a:pt x="4756" y="11660"/>
                  </a:lnTo>
                  <a:lnTo>
                    <a:pt x="5030" y="11546"/>
                  </a:lnTo>
                  <a:lnTo>
                    <a:pt x="5121" y="11500"/>
                  </a:lnTo>
                  <a:lnTo>
                    <a:pt x="5487" y="11454"/>
                  </a:lnTo>
                  <a:lnTo>
                    <a:pt x="5556" y="11569"/>
                  </a:lnTo>
                  <a:lnTo>
                    <a:pt x="5647" y="11889"/>
                  </a:lnTo>
                  <a:lnTo>
                    <a:pt x="5853" y="12232"/>
                  </a:lnTo>
                  <a:lnTo>
                    <a:pt x="5945" y="12392"/>
                  </a:lnTo>
                  <a:lnTo>
                    <a:pt x="6105" y="12597"/>
                  </a:lnTo>
                  <a:lnTo>
                    <a:pt x="6265" y="12643"/>
                  </a:lnTo>
                  <a:lnTo>
                    <a:pt x="6607" y="12758"/>
                  </a:lnTo>
                  <a:lnTo>
                    <a:pt x="6996" y="12895"/>
                  </a:lnTo>
                  <a:lnTo>
                    <a:pt x="7362" y="12918"/>
                  </a:lnTo>
                  <a:lnTo>
                    <a:pt x="7568" y="12940"/>
                  </a:lnTo>
                  <a:lnTo>
                    <a:pt x="7659" y="12940"/>
                  </a:lnTo>
                  <a:lnTo>
                    <a:pt x="7819" y="13100"/>
                  </a:lnTo>
                  <a:lnTo>
                    <a:pt x="7842" y="13260"/>
                  </a:lnTo>
                  <a:lnTo>
                    <a:pt x="7842" y="13420"/>
                  </a:lnTo>
                  <a:lnTo>
                    <a:pt x="7888" y="13718"/>
                  </a:lnTo>
                  <a:lnTo>
                    <a:pt x="7956" y="13763"/>
                  </a:lnTo>
                  <a:lnTo>
                    <a:pt x="8048" y="13786"/>
                  </a:lnTo>
                  <a:lnTo>
                    <a:pt x="8276" y="13878"/>
                  </a:lnTo>
                  <a:lnTo>
                    <a:pt x="8299" y="13992"/>
                  </a:lnTo>
                  <a:lnTo>
                    <a:pt x="8254" y="14404"/>
                  </a:lnTo>
                  <a:lnTo>
                    <a:pt x="8208" y="14884"/>
                  </a:lnTo>
                  <a:lnTo>
                    <a:pt x="8231" y="15067"/>
                  </a:lnTo>
                  <a:lnTo>
                    <a:pt x="8094" y="15341"/>
                  </a:lnTo>
                  <a:lnTo>
                    <a:pt x="7956" y="15364"/>
                  </a:lnTo>
                  <a:lnTo>
                    <a:pt x="7796" y="15364"/>
                  </a:lnTo>
                  <a:lnTo>
                    <a:pt x="7522" y="15318"/>
                  </a:lnTo>
                  <a:lnTo>
                    <a:pt x="7453" y="15455"/>
                  </a:lnTo>
                  <a:lnTo>
                    <a:pt x="7385" y="15615"/>
                  </a:lnTo>
                  <a:lnTo>
                    <a:pt x="7225" y="15775"/>
                  </a:lnTo>
                  <a:lnTo>
                    <a:pt x="7065" y="15844"/>
                  </a:lnTo>
                  <a:lnTo>
                    <a:pt x="6745" y="15981"/>
                  </a:lnTo>
                  <a:lnTo>
                    <a:pt x="6425" y="16050"/>
                  </a:lnTo>
                  <a:lnTo>
                    <a:pt x="6150" y="16141"/>
                  </a:lnTo>
                  <a:lnTo>
                    <a:pt x="5967" y="16255"/>
                  </a:lnTo>
                  <a:lnTo>
                    <a:pt x="5784" y="16393"/>
                  </a:lnTo>
                  <a:lnTo>
                    <a:pt x="5579" y="16484"/>
                  </a:lnTo>
                  <a:lnTo>
                    <a:pt x="5350" y="16507"/>
                  </a:lnTo>
                  <a:lnTo>
                    <a:pt x="5007" y="16553"/>
                  </a:lnTo>
                  <a:lnTo>
                    <a:pt x="4801" y="16575"/>
                  </a:lnTo>
                  <a:lnTo>
                    <a:pt x="4596" y="16644"/>
                  </a:lnTo>
                  <a:lnTo>
                    <a:pt x="4550" y="16735"/>
                  </a:lnTo>
                  <a:lnTo>
                    <a:pt x="4458" y="16850"/>
                  </a:lnTo>
                  <a:lnTo>
                    <a:pt x="4184" y="16941"/>
                  </a:lnTo>
                  <a:lnTo>
                    <a:pt x="4024" y="16964"/>
                  </a:lnTo>
                  <a:lnTo>
                    <a:pt x="3773" y="16873"/>
                  </a:lnTo>
                  <a:lnTo>
                    <a:pt x="3613" y="16850"/>
                  </a:lnTo>
                  <a:lnTo>
                    <a:pt x="3453" y="16827"/>
                  </a:lnTo>
                  <a:lnTo>
                    <a:pt x="3270" y="16827"/>
                  </a:lnTo>
                  <a:lnTo>
                    <a:pt x="3224" y="16895"/>
                  </a:lnTo>
                  <a:lnTo>
                    <a:pt x="3201" y="17033"/>
                  </a:lnTo>
                  <a:lnTo>
                    <a:pt x="3155" y="17376"/>
                  </a:lnTo>
                  <a:lnTo>
                    <a:pt x="3018" y="17467"/>
                  </a:lnTo>
                  <a:lnTo>
                    <a:pt x="2881" y="17581"/>
                  </a:lnTo>
                  <a:lnTo>
                    <a:pt x="2767" y="17901"/>
                  </a:lnTo>
                  <a:lnTo>
                    <a:pt x="2744" y="18039"/>
                  </a:lnTo>
                  <a:lnTo>
                    <a:pt x="2744" y="18153"/>
                  </a:lnTo>
                  <a:lnTo>
                    <a:pt x="2721" y="18427"/>
                  </a:lnTo>
                  <a:lnTo>
                    <a:pt x="2858" y="18610"/>
                  </a:lnTo>
                  <a:lnTo>
                    <a:pt x="3018" y="18724"/>
                  </a:lnTo>
                  <a:lnTo>
                    <a:pt x="3224" y="18839"/>
                  </a:lnTo>
                  <a:lnTo>
                    <a:pt x="3247" y="18953"/>
                  </a:lnTo>
                  <a:lnTo>
                    <a:pt x="3270" y="19342"/>
                  </a:lnTo>
                  <a:lnTo>
                    <a:pt x="3361" y="19525"/>
                  </a:lnTo>
                  <a:lnTo>
                    <a:pt x="3567" y="19593"/>
                  </a:lnTo>
                  <a:lnTo>
                    <a:pt x="3704" y="19776"/>
                  </a:lnTo>
                  <a:lnTo>
                    <a:pt x="3681" y="20119"/>
                  </a:lnTo>
                  <a:lnTo>
                    <a:pt x="3681" y="20462"/>
                  </a:lnTo>
                  <a:lnTo>
                    <a:pt x="3658" y="20553"/>
                  </a:lnTo>
                  <a:lnTo>
                    <a:pt x="3453" y="20828"/>
                  </a:lnTo>
                  <a:lnTo>
                    <a:pt x="3338" y="20828"/>
                  </a:lnTo>
                  <a:lnTo>
                    <a:pt x="3087" y="20851"/>
                  </a:lnTo>
                  <a:lnTo>
                    <a:pt x="2812" y="20942"/>
                  </a:lnTo>
                  <a:lnTo>
                    <a:pt x="2675" y="20919"/>
                  </a:lnTo>
                  <a:lnTo>
                    <a:pt x="2378" y="20851"/>
                  </a:lnTo>
                  <a:lnTo>
                    <a:pt x="2287" y="20919"/>
                  </a:lnTo>
                  <a:lnTo>
                    <a:pt x="2104" y="21079"/>
                  </a:lnTo>
                  <a:lnTo>
                    <a:pt x="2035" y="21331"/>
                  </a:lnTo>
                  <a:lnTo>
                    <a:pt x="2012" y="21491"/>
                  </a:lnTo>
                  <a:lnTo>
                    <a:pt x="1898" y="21719"/>
                  </a:lnTo>
                  <a:lnTo>
                    <a:pt x="1761" y="21788"/>
                  </a:lnTo>
                  <a:lnTo>
                    <a:pt x="1669" y="21856"/>
                  </a:lnTo>
                  <a:lnTo>
                    <a:pt x="1555" y="22085"/>
                  </a:lnTo>
                  <a:lnTo>
                    <a:pt x="1418" y="22108"/>
                  </a:lnTo>
                  <a:lnTo>
                    <a:pt x="1166" y="22085"/>
                  </a:lnTo>
                  <a:lnTo>
                    <a:pt x="618" y="22085"/>
                  </a:lnTo>
                  <a:lnTo>
                    <a:pt x="229" y="22131"/>
                  </a:lnTo>
                  <a:lnTo>
                    <a:pt x="160" y="22222"/>
                  </a:lnTo>
                  <a:lnTo>
                    <a:pt x="69" y="22497"/>
                  </a:lnTo>
                  <a:lnTo>
                    <a:pt x="69" y="22725"/>
                  </a:lnTo>
                  <a:lnTo>
                    <a:pt x="206" y="22908"/>
                  </a:lnTo>
                  <a:lnTo>
                    <a:pt x="366" y="23114"/>
                  </a:lnTo>
                  <a:lnTo>
                    <a:pt x="435" y="23457"/>
                  </a:lnTo>
                  <a:lnTo>
                    <a:pt x="389" y="23891"/>
                  </a:lnTo>
                  <a:lnTo>
                    <a:pt x="389" y="24074"/>
                  </a:lnTo>
                  <a:lnTo>
                    <a:pt x="275" y="24371"/>
                  </a:lnTo>
                  <a:lnTo>
                    <a:pt x="183" y="24486"/>
                  </a:lnTo>
                  <a:lnTo>
                    <a:pt x="69" y="24600"/>
                  </a:lnTo>
                  <a:lnTo>
                    <a:pt x="0" y="24829"/>
                  </a:lnTo>
                  <a:lnTo>
                    <a:pt x="0" y="24943"/>
                  </a:lnTo>
                  <a:lnTo>
                    <a:pt x="92" y="25171"/>
                  </a:lnTo>
                  <a:lnTo>
                    <a:pt x="229" y="25446"/>
                  </a:lnTo>
                  <a:lnTo>
                    <a:pt x="343" y="25743"/>
                  </a:lnTo>
                  <a:lnTo>
                    <a:pt x="389" y="25972"/>
                  </a:lnTo>
                  <a:lnTo>
                    <a:pt x="618" y="26200"/>
                  </a:lnTo>
                  <a:lnTo>
                    <a:pt x="983" y="26360"/>
                  </a:lnTo>
                  <a:lnTo>
                    <a:pt x="1121" y="26429"/>
                  </a:lnTo>
                  <a:lnTo>
                    <a:pt x="1395" y="26749"/>
                  </a:lnTo>
                  <a:lnTo>
                    <a:pt x="1464" y="26932"/>
                  </a:lnTo>
                  <a:lnTo>
                    <a:pt x="1578" y="27069"/>
                  </a:lnTo>
                  <a:lnTo>
                    <a:pt x="1807" y="27138"/>
                  </a:lnTo>
                  <a:lnTo>
                    <a:pt x="1829" y="27092"/>
                  </a:lnTo>
                  <a:lnTo>
                    <a:pt x="1898" y="27092"/>
                  </a:lnTo>
                  <a:lnTo>
                    <a:pt x="2378" y="27183"/>
                  </a:lnTo>
                  <a:lnTo>
                    <a:pt x="2881" y="27160"/>
                  </a:lnTo>
                  <a:lnTo>
                    <a:pt x="3018" y="27138"/>
                  </a:lnTo>
                  <a:lnTo>
                    <a:pt x="3224" y="27343"/>
                  </a:lnTo>
                  <a:lnTo>
                    <a:pt x="3270" y="27526"/>
                  </a:lnTo>
                  <a:lnTo>
                    <a:pt x="3247" y="27778"/>
                  </a:lnTo>
                  <a:lnTo>
                    <a:pt x="3178" y="28235"/>
                  </a:lnTo>
                  <a:lnTo>
                    <a:pt x="3270" y="28326"/>
                  </a:lnTo>
                  <a:lnTo>
                    <a:pt x="3384" y="28372"/>
                  </a:lnTo>
                  <a:lnTo>
                    <a:pt x="3590" y="28646"/>
                  </a:lnTo>
                  <a:lnTo>
                    <a:pt x="3635" y="28806"/>
                  </a:lnTo>
                  <a:lnTo>
                    <a:pt x="3795" y="29081"/>
                  </a:lnTo>
                  <a:lnTo>
                    <a:pt x="4070" y="29401"/>
                  </a:lnTo>
                  <a:lnTo>
                    <a:pt x="4161" y="29584"/>
                  </a:lnTo>
                  <a:lnTo>
                    <a:pt x="4321" y="29904"/>
                  </a:lnTo>
                  <a:lnTo>
                    <a:pt x="4527" y="29950"/>
                  </a:lnTo>
                  <a:lnTo>
                    <a:pt x="4984" y="29995"/>
                  </a:lnTo>
                  <a:lnTo>
                    <a:pt x="5167" y="29972"/>
                  </a:lnTo>
                  <a:lnTo>
                    <a:pt x="5259" y="29881"/>
                  </a:lnTo>
                  <a:lnTo>
                    <a:pt x="5236" y="29538"/>
                  </a:lnTo>
                  <a:lnTo>
                    <a:pt x="5236" y="29332"/>
                  </a:lnTo>
                  <a:lnTo>
                    <a:pt x="5236" y="28761"/>
                  </a:lnTo>
                  <a:lnTo>
                    <a:pt x="5144" y="28624"/>
                  </a:lnTo>
                  <a:lnTo>
                    <a:pt x="5007" y="28532"/>
                  </a:lnTo>
                  <a:lnTo>
                    <a:pt x="4870" y="28258"/>
                  </a:lnTo>
                  <a:lnTo>
                    <a:pt x="4870" y="28166"/>
                  </a:lnTo>
                  <a:lnTo>
                    <a:pt x="4870" y="28052"/>
                  </a:lnTo>
                  <a:lnTo>
                    <a:pt x="4870" y="27755"/>
                  </a:lnTo>
                  <a:lnTo>
                    <a:pt x="4961" y="27709"/>
                  </a:lnTo>
                  <a:lnTo>
                    <a:pt x="5099" y="27732"/>
                  </a:lnTo>
                  <a:lnTo>
                    <a:pt x="5396" y="27732"/>
                  </a:lnTo>
                  <a:lnTo>
                    <a:pt x="5533" y="27640"/>
                  </a:lnTo>
                  <a:lnTo>
                    <a:pt x="5579" y="27549"/>
                  </a:lnTo>
                  <a:lnTo>
                    <a:pt x="5602" y="27343"/>
                  </a:lnTo>
                  <a:lnTo>
                    <a:pt x="5762" y="27023"/>
                  </a:lnTo>
                  <a:lnTo>
                    <a:pt x="5945" y="26955"/>
                  </a:lnTo>
                  <a:lnTo>
                    <a:pt x="6219" y="26795"/>
                  </a:lnTo>
                  <a:lnTo>
                    <a:pt x="6493" y="26543"/>
                  </a:lnTo>
                  <a:lnTo>
                    <a:pt x="6768" y="26246"/>
                  </a:lnTo>
                  <a:lnTo>
                    <a:pt x="7065" y="26040"/>
                  </a:lnTo>
                  <a:lnTo>
                    <a:pt x="7270" y="25994"/>
                  </a:lnTo>
                  <a:lnTo>
                    <a:pt x="7568" y="25857"/>
                  </a:lnTo>
                  <a:lnTo>
                    <a:pt x="7613" y="25697"/>
                  </a:lnTo>
                  <a:lnTo>
                    <a:pt x="7613" y="25514"/>
                  </a:lnTo>
                  <a:lnTo>
                    <a:pt x="7659" y="25240"/>
                  </a:lnTo>
                  <a:lnTo>
                    <a:pt x="7751" y="25217"/>
                  </a:lnTo>
                  <a:lnTo>
                    <a:pt x="7888" y="25263"/>
                  </a:lnTo>
                  <a:lnTo>
                    <a:pt x="8116" y="25514"/>
                  </a:lnTo>
                  <a:lnTo>
                    <a:pt x="8208" y="25583"/>
                  </a:lnTo>
                  <a:lnTo>
                    <a:pt x="8299" y="25629"/>
                  </a:lnTo>
                  <a:lnTo>
                    <a:pt x="8414" y="25766"/>
                  </a:lnTo>
                  <a:lnTo>
                    <a:pt x="8505" y="25743"/>
                  </a:lnTo>
                  <a:lnTo>
                    <a:pt x="8619" y="25697"/>
                  </a:lnTo>
                  <a:lnTo>
                    <a:pt x="8825" y="25491"/>
                  </a:lnTo>
                  <a:lnTo>
                    <a:pt x="8871" y="25354"/>
                  </a:lnTo>
                  <a:lnTo>
                    <a:pt x="8939" y="25194"/>
                  </a:lnTo>
                  <a:lnTo>
                    <a:pt x="9168" y="24943"/>
                  </a:lnTo>
                  <a:lnTo>
                    <a:pt x="9305" y="24920"/>
                  </a:lnTo>
                  <a:lnTo>
                    <a:pt x="9442" y="24920"/>
                  </a:lnTo>
                  <a:lnTo>
                    <a:pt x="9625" y="24714"/>
                  </a:lnTo>
                  <a:lnTo>
                    <a:pt x="9717" y="24600"/>
                  </a:lnTo>
                  <a:lnTo>
                    <a:pt x="9808" y="24463"/>
                  </a:lnTo>
                  <a:lnTo>
                    <a:pt x="10037" y="24166"/>
                  </a:lnTo>
                  <a:lnTo>
                    <a:pt x="10197" y="24120"/>
                  </a:lnTo>
                  <a:lnTo>
                    <a:pt x="10334" y="24188"/>
                  </a:lnTo>
                  <a:lnTo>
                    <a:pt x="10631" y="24440"/>
                  </a:lnTo>
                  <a:lnTo>
                    <a:pt x="10791" y="24486"/>
                  </a:lnTo>
                  <a:lnTo>
                    <a:pt x="10928" y="24531"/>
                  </a:lnTo>
                  <a:lnTo>
                    <a:pt x="11043" y="24806"/>
                  </a:lnTo>
                  <a:lnTo>
                    <a:pt x="11157" y="24851"/>
                  </a:lnTo>
                  <a:lnTo>
                    <a:pt x="11454" y="24897"/>
                  </a:lnTo>
                  <a:lnTo>
                    <a:pt x="11683" y="24920"/>
                  </a:lnTo>
                  <a:lnTo>
                    <a:pt x="11751" y="24874"/>
                  </a:lnTo>
                  <a:lnTo>
                    <a:pt x="11820" y="24668"/>
                  </a:lnTo>
                  <a:lnTo>
                    <a:pt x="11934" y="24646"/>
                  </a:lnTo>
                  <a:lnTo>
                    <a:pt x="12597" y="24737"/>
                  </a:lnTo>
                  <a:lnTo>
                    <a:pt x="13077" y="24668"/>
                  </a:lnTo>
                  <a:lnTo>
                    <a:pt x="13055" y="24005"/>
                  </a:lnTo>
                  <a:lnTo>
                    <a:pt x="13192" y="23411"/>
                  </a:lnTo>
                  <a:lnTo>
                    <a:pt x="13283" y="23320"/>
                  </a:lnTo>
                  <a:lnTo>
                    <a:pt x="13443" y="23022"/>
                  </a:lnTo>
                  <a:lnTo>
                    <a:pt x="13535" y="23000"/>
                  </a:lnTo>
                  <a:lnTo>
                    <a:pt x="13695" y="23022"/>
                  </a:lnTo>
                  <a:lnTo>
                    <a:pt x="14060" y="23068"/>
                  </a:lnTo>
                  <a:lnTo>
                    <a:pt x="14220" y="23000"/>
                  </a:lnTo>
                  <a:lnTo>
                    <a:pt x="14220" y="22931"/>
                  </a:lnTo>
                  <a:lnTo>
                    <a:pt x="14175" y="22725"/>
                  </a:lnTo>
                  <a:lnTo>
                    <a:pt x="14152" y="22245"/>
                  </a:lnTo>
                  <a:lnTo>
                    <a:pt x="14220" y="22108"/>
                  </a:lnTo>
                  <a:lnTo>
                    <a:pt x="14312" y="22039"/>
                  </a:lnTo>
                  <a:lnTo>
                    <a:pt x="14609" y="21948"/>
                  </a:lnTo>
                  <a:lnTo>
                    <a:pt x="14723" y="21788"/>
                  </a:lnTo>
                  <a:lnTo>
                    <a:pt x="14975" y="21468"/>
                  </a:lnTo>
                  <a:lnTo>
                    <a:pt x="15249" y="21262"/>
                  </a:lnTo>
                  <a:lnTo>
                    <a:pt x="15546" y="20988"/>
                  </a:lnTo>
                  <a:lnTo>
                    <a:pt x="15775" y="20713"/>
                  </a:lnTo>
                  <a:lnTo>
                    <a:pt x="15912" y="20508"/>
                  </a:lnTo>
                  <a:lnTo>
                    <a:pt x="16118" y="20416"/>
                  </a:lnTo>
                  <a:lnTo>
                    <a:pt x="16392" y="20256"/>
                  </a:lnTo>
                  <a:lnTo>
                    <a:pt x="16621" y="20165"/>
                  </a:lnTo>
                  <a:lnTo>
                    <a:pt x="16850" y="20256"/>
                  </a:lnTo>
                  <a:lnTo>
                    <a:pt x="17101" y="20439"/>
                  </a:lnTo>
                  <a:lnTo>
                    <a:pt x="17261" y="20645"/>
                  </a:lnTo>
                  <a:lnTo>
                    <a:pt x="17535" y="20736"/>
                  </a:lnTo>
                  <a:lnTo>
                    <a:pt x="18221" y="20759"/>
                  </a:lnTo>
                  <a:lnTo>
                    <a:pt x="18770" y="20668"/>
                  </a:lnTo>
                  <a:lnTo>
                    <a:pt x="18770" y="20576"/>
                  </a:lnTo>
                  <a:lnTo>
                    <a:pt x="18770" y="20370"/>
                  </a:lnTo>
                  <a:lnTo>
                    <a:pt x="18884" y="20325"/>
                  </a:lnTo>
                  <a:lnTo>
                    <a:pt x="19021" y="20302"/>
                  </a:lnTo>
                  <a:lnTo>
                    <a:pt x="19021" y="20005"/>
                  </a:lnTo>
                  <a:lnTo>
                    <a:pt x="19021" y="19753"/>
                  </a:lnTo>
                  <a:lnTo>
                    <a:pt x="19021" y="19022"/>
                  </a:lnTo>
                  <a:lnTo>
                    <a:pt x="18999" y="18564"/>
                  </a:lnTo>
                  <a:lnTo>
                    <a:pt x="19159" y="18404"/>
                  </a:lnTo>
                  <a:lnTo>
                    <a:pt x="19410" y="18267"/>
                  </a:lnTo>
                  <a:lnTo>
                    <a:pt x="19776" y="18221"/>
                  </a:lnTo>
                  <a:lnTo>
                    <a:pt x="20165" y="18221"/>
                  </a:lnTo>
                  <a:lnTo>
                    <a:pt x="20279" y="18244"/>
                  </a:lnTo>
                  <a:lnTo>
                    <a:pt x="20462" y="18450"/>
                  </a:lnTo>
                  <a:lnTo>
                    <a:pt x="20553" y="18496"/>
                  </a:lnTo>
                  <a:lnTo>
                    <a:pt x="20873" y="18473"/>
                  </a:lnTo>
                  <a:lnTo>
                    <a:pt x="21285" y="18450"/>
                  </a:lnTo>
                  <a:lnTo>
                    <a:pt x="21468" y="18427"/>
                  </a:lnTo>
                  <a:lnTo>
                    <a:pt x="21811" y="18244"/>
                  </a:lnTo>
                  <a:lnTo>
                    <a:pt x="21879" y="18107"/>
                  </a:lnTo>
                  <a:lnTo>
                    <a:pt x="21856" y="17947"/>
                  </a:lnTo>
                  <a:lnTo>
                    <a:pt x="21788" y="17673"/>
                  </a:lnTo>
                  <a:lnTo>
                    <a:pt x="21925" y="17581"/>
                  </a:lnTo>
                  <a:lnTo>
                    <a:pt x="22108" y="17467"/>
                  </a:lnTo>
                  <a:lnTo>
                    <a:pt x="22405" y="17284"/>
                  </a:lnTo>
                  <a:lnTo>
                    <a:pt x="22496" y="17124"/>
                  </a:lnTo>
                  <a:lnTo>
                    <a:pt x="22588" y="16964"/>
                  </a:lnTo>
                  <a:lnTo>
                    <a:pt x="22931" y="16804"/>
                  </a:lnTo>
                  <a:lnTo>
                    <a:pt x="23114" y="16758"/>
                  </a:lnTo>
                  <a:lnTo>
                    <a:pt x="23251" y="16713"/>
                  </a:lnTo>
                  <a:lnTo>
                    <a:pt x="23502" y="16507"/>
                  </a:lnTo>
                  <a:lnTo>
                    <a:pt x="23594" y="16370"/>
                  </a:lnTo>
                  <a:lnTo>
                    <a:pt x="23662" y="16210"/>
                  </a:lnTo>
                  <a:lnTo>
                    <a:pt x="23891" y="16027"/>
                  </a:lnTo>
                  <a:lnTo>
                    <a:pt x="24005" y="16004"/>
                  </a:lnTo>
                  <a:lnTo>
                    <a:pt x="24211" y="15958"/>
                  </a:lnTo>
                  <a:lnTo>
                    <a:pt x="25697" y="15958"/>
                  </a:lnTo>
                  <a:lnTo>
                    <a:pt x="26063" y="15890"/>
                  </a:lnTo>
                  <a:lnTo>
                    <a:pt x="26040" y="15821"/>
                  </a:lnTo>
                  <a:lnTo>
                    <a:pt x="26269" y="15592"/>
                  </a:lnTo>
                  <a:lnTo>
                    <a:pt x="26383" y="15569"/>
                  </a:lnTo>
                  <a:lnTo>
                    <a:pt x="26749" y="15615"/>
                  </a:lnTo>
                  <a:lnTo>
                    <a:pt x="27183" y="15615"/>
                  </a:lnTo>
                  <a:lnTo>
                    <a:pt x="27549" y="15432"/>
                  </a:lnTo>
                  <a:lnTo>
                    <a:pt x="27892" y="15227"/>
                  </a:lnTo>
                  <a:lnTo>
                    <a:pt x="28029" y="15181"/>
                  </a:lnTo>
                  <a:lnTo>
                    <a:pt x="28189" y="14998"/>
                  </a:lnTo>
                  <a:lnTo>
                    <a:pt x="28166" y="14815"/>
                  </a:lnTo>
                  <a:lnTo>
                    <a:pt x="28120" y="14198"/>
                  </a:lnTo>
                  <a:lnTo>
                    <a:pt x="28120" y="13695"/>
                  </a:lnTo>
                  <a:lnTo>
                    <a:pt x="28166" y="13581"/>
                  </a:lnTo>
                  <a:lnTo>
                    <a:pt x="28441" y="13283"/>
                  </a:lnTo>
                  <a:lnTo>
                    <a:pt x="28509" y="13100"/>
                  </a:lnTo>
                  <a:lnTo>
                    <a:pt x="28486" y="12895"/>
                  </a:lnTo>
                  <a:lnTo>
                    <a:pt x="28281" y="12575"/>
                  </a:lnTo>
                  <a:lnTo>
                    <a:pt x="28212" y="12460"/>
                  </a:lnTo>
                  <a:lnTo>
                    <a:pt x="28166" y="12369"/>
                  </a:lnTo>
                  <a:lnTo>
                    <a:pt x="28006" y="12300"/>
                  </a:lnTo>
                  <a:lnTo>
                    <a:pt x="27846" y="12232"/>
                  </a:lnTo>
                  <a:lnTo>
                    <a:pt x="27663" y="12140"/>
                  </a:lnTo>
                  <a:lnTo>
                    <a:pt x="27503" y="12026"/>
                  </a:lnTo>
                  <a:lnTo>
                    <a:pt x="27480" y="11912"/>
                  </a:lnTo>
                  <a:lnTo>
                    <a:pt x="27526" y="11797"/>
                  </a:lnTo>
                  <a:lnTo>
                    <a:pt x="27846" y="11637"/>
                  </a:lnTo>
                  <a:lnTo>
                    <a:pt x="28006" y="11637"/>
                  </a:lnTo>
                  <a:lnTo>
                    <a:pt x="28098" y="11614"/>
                  </a:lnTo>
                  <a:lnTo>
                    <a:pt x="28349" y="11363"/>
                  </a:lnTo>
                  <a:lnTo>
                    <a:pt x="28532" y="11317"/>
                  </a:lnTo>
                  <a:lnTo>
                    <a:pt x="28944" y="11340"/>
                  </a:lnTo>
                  <a:lnTo>
                    <a:pt x="29332" y="11340"/>
                  </a:lnTo>
                  <a:lnTo>
                    <a:pt x="29401" y="11363"/>
                  </a:lnTo>
                  <a:lnTo>
                    <a:pt x="29446" y="11432"/>
                  </a:lnTo>
                  <a:lnTo>
                    <a:pt x="29424" y="11546"/>
                  </a:lnTo>
                  <a:lnTo>
                    <a:pt x="29469" y="11614"/>
                  </a:lnTo>
                  <a:lnTo>
                    <a:pt x="30292" y="11614"/>
                  </a:lnTo>
                  <a:lnTo>
                    <a:pt x="30384" y="11660"/>
                  </a:lnTo>
                  <a:lnTo>
                    <a:pt x="30521" y="11889"/>
                  </a:lnTo>
                  <a:lnTo>
                    <a:pt x="30704" y="11912"/>
                  </a:lnTo>
                  <a:lnTo>
                    <a:pt x="30932" y="11912"/>
                  </a:lnTo>
                  <a:lnTo>
                    <a:pt x="31344" y="11957"/>
                  </a:lnTo>
                  <a:lnTo>
                    <a:pt x="31390" y="12072"/>
                  </a:lnTo>
                  <a:lnTo>
                    <a:pt x="31390" y="12209"/>
                  </a:lnTo>
                  <a:lnTo>
                    <a:pt x="31344" y="12437"/>
                  </a:lnTo>
                  <a:lnTo>
                    <a:pt x="31458" y="12529"/>
                  </a:lnTo>
                  <a:lnTo>
                    <a:pt x="31641" y="12597"/>
                  </a:lnTo>
                  <a:lnTo>
                    <a:pt x="31961" y="12849"/>
                  </a:lnTo>
                  <a:lnTo>
                    <a:pt x="32076" y="12986"/>
                  </a:lnTo>
                  <a:lnTo>
                    <a:pt x="32190" y="13100"/>
                  </a:lnTo>
                  <a:lnTo>
                    <a:pt x="32396" y="13169"/>
                  </a:lnTo>
                  <a:lnTo>
                    <a:pt x="32441" y="13238"/>
                  </a:lnTo>
                  <a:lnTo>
                    <a:pt x="32441" y="13352"/>
                  </a:lnTo>
                  <a:lnTo>
                    <a:pt x="32419" y="13558"/>
                  </a:lnTo>
                  <a:lnTo>
                    <a:pt x="32556" y="13923"/>
                  </a:lnTo>
                  <a:lnTo>
                    <a:pt x="32647" y="14083"/>
                  </a:lnTo>
                  <a:lnTo>
                    <a:pt x="32761" y="14198"/>
                  </a:lnTo>
                  <a:lnTo>
                    <a:pt x="32967" y="14312"/>
                  </a:lnTo>
                  <a:lnTo>
                    <a:pt x="33013" y="14449"/>
                  </a:lnTo>
                  <a:lnTo>
                    <a:pt x="33036" y="14586"/>
                  </a:lnTo>
                  <a:lnTo>
                    <a:pt x="33196" y="14792"/>
                  </a:lnTo>
                  <a:lnTo>
                    <a:pt x="33333" y="14861"/>
                  </a:lnTo>
                  <a:lnTo>
                    <a:pt x="33470" y="14975"/>
                  </a:lnTo>
                  <a:lnTo>
                    <a:pt x="33630" y="15135"/>
                  </a:lnTo>
                  <a:lnTo>
                    <a:pt x="33950" y="15135"/>
                  </a:lnTo>
                  <a:lnTo>
                    <a:pt x="34270" y="15021"/>
                  </a:lnTo>
                  <a:lnTo>
                    <a:pt x="34316" y="14861"/>
                  </a:lnTo>
                  <a:lnTo>
                    <a:pt x="34316" y="14609"/>
                  </a:lnTo>
                  <a:lnTo>
                    <a:pt x="34293" y="13672"/>
                  </a:lnTo>
                  <a:lnTo>
                    <a:pt x="34202" y="13512"/>
                  </a:lnTo>
                  <a:lnTo>
                    <a:pt x="34110" y="13420"/>
                  </a:lnTo>
                  <a:lnTo>
                    <a:pt x="34156" y="13032"/>
                  </a:lnTo>
                  <a:lnTo>
                    <a:pt x="34270" y="12918"/>
                  </a:lnTo>
                  <a:lnTo>
                    <a:pt x="34590" y="12689"/>
                  </a:lnTo>
                  <a:lnTo>
                    <a:pt x="34865" y="12529"/>
                  </a:lnTo>
                  <a:lnTo>
                    <a:pt x="34979" y="12437"/>
                  </a:lnTo>
                  <a:lnTo>
                    <a:pt x="35139" y="12140"/>
                  </a:lnTo>
                  <a:lnTo>
                    <a:pt x="35139" y="12003"/>
                  </a:lnTo>
                  <a:lnTo>
                    <a:pt x="35070" y="11477"/>
                  </a:lnTo>
                  <a:lnTo>
                    <a:pt x="35070" y="11066"/>
                  </a:lnTo>
                  <a:lnTo>
                    <a:pt x="35185" y="10883"/>
                  </a:lnTo>
                  <a:lnTo>
                    <a:pt x="35436" y="10677"/>
                  </a:lnTo>
                  <a:lnTo>
                    <a:pt x="35551" y="10609"/>
                  </a:lnTo>
                  <a:lnTo>
                    <a:pt x="35848" y="10471"/>
                  </a:lnTo>
                  <a:lnTo>
                    <a:pt x="35894" y="10266"/>
                  </a:lnTo>
                  <a:lnTo>
                    <a:pt x="35894" y="8528"/>
                  </a:lnTo>
                  <a:lnTo>
                    <a:pt x="35894" y="6836"/>
                  </a:lnTo>
                  <a:lnTo>
                    <a:pt x="35962" y="6653"/>
                  </a:lnTo>
                  <a:lnTo>
                    <a:pt x="36236" y="6356"/>
                  </a:lnTo>
                  <a:lnTo>
                    <a:pt x="36259" y="6128"/>
                  </a:lnTo>
                  <a:lnTo>
                    <a:pt x="36236" y="5327"/>
                  </a:lnTo>
                  <a:lnTo>
                    <a:pt x="36236" y="4642"/>
                  </a:lnTo>
                  <a:lnTo>
                    <a:pt x="36054" y="4207"/>
                  </a:lnTo>
                  <a:lnTo>
                    <a:pt x="35848" y="3750"/>
                  </a:lnTo>
                  <a:lnTo>
                    <a:pt x="35733" y="3590"/>
                  </a:lnTo>
                  <a:lnTo>
                    <a:pt x="35436" y="3293"/>
                  </a:lnTo>
                  <a:lnTo>
                    <a:pt x="35391" y="3041"/>
                  </a:lnTo>
                  <a:lnTo>
                    <a:pt x="35322" y="2607"/>
                  </a:lnTo>
                  <a:lnTo>
                    <a:pt x="35162" y="2355"/>
                  </a:lnTo>
                  <a:lnTo>
                    <a:pt x="35116" y="2218"/>
                  </a:lnTo>
                  <a:lnTo>
                    <a:pt x="35002" y="2081"/>
                  </a:lnTo>
                  <a:lnTo>
                    <a:pt x="34750" y="2035"/>
                  </a:lnTo>
                  <a:lnTo>
                    <a:pt x="34476" y="1990"/>
                  </a:lnTo>
                  <a:lnTo>
                    <a:pt x="34179" y="1830"/>
                  </a:lnTo>
                  <a:lnTo>
                    <a:pt x="34042" y="1670"/>
                  </a:lnTo>
                  <a:lnTo>
                    <a:pt x="33950" y="1487"/>
                  </a:lnTo>
                  <a:lnTo>
                    <a:pt x="33859" y="1235"/>
                  </a:lnTo>
                  <a:lnTo>
                    <a:pt x="33676" y="1167"/>
                  </a:lnTo>
                  <a:lnTo>
                    <a:pt x="33447" y="1121"/>
                  </a:lnTo>
                  <a:lnTo>
                    <a:pt x="33127" y="984"/>
                  </a:lnTo>
                  <a:lnTo>
                    <a:pt x="33013" y="847"/>
                  </a:lnTo>
                  <a:lnTo>
                    <a:pt x="32899" y="709"/>
                  </a:lnTo>
                  <a:lnTo>
                    <a:pt x="32670" y="641"/>
                  </a:lnTo>
                  <a:lnTo>
                    <a:pt x="32510" y="641"/>
                  </a:lnTo>
                  <a:lnTo>
                    <a:pt x="32373" y="618"/>
                  </a:lnTo>
                  <a:lnTo>
                    <a:pt x="32304" y="526"/>
                  </a:lnTo>
                  <a:lnTo>
                    <a:pt x="32076" y="778"/>
                  </a:lnTo>
                  <a:lnTo>
                    <a:pt x="32007" y="938"/>
                  </a:lnTo>
                  <a:lnTo>
                    <a:pt x="32007" y="1029"/>
                  </a:lnTo>
                  <a:lnTo>
                    <a:pt x="31893" y="1281"/>
                  </a:lnTo>
                  <a:lnTo>
                    <a:pt x="31778" y="1418"/>
                  </a:lnTo>
                  <a:lnTo>
                    <a:pt x="31458" y="1692"/>
                  </a:lnTo>
                  <a:lnTo>
                    <a:pt x="31161" y="1784"/>
                  </a:lnTo>
                  <a:lnTo>
                    <a:pt x="30612" y="1784"/>
                  </a:lnTo>
                  <a:lnTo>
                    <a:pt x="30109" y="1830"/>
                  </a:lnTo>
                  <a:lnTo>
                    <a:pt x="29675" y="1990"/>
                  </a:lnTo>
                  <a:lnTo>
                    <a:pt x="29309" y="2287"/>
                  </a:lnTo>
                  <a:lnTo>
                    <a:pt x="28989" y="2630"/>
                  </a:lnTo>
                  <a:lnTo>
                    <a:pt x="28692" y="2813"/>
                  </a:lnTo>
                  <a:lnTo>
                    <a:pt x="28258" y="2813"/>
                  </a:lnTo>
                  <a:lnTo>
                    <a:pt x="27595" y="2836"/>
                  </a:lnTo>
                  <a:lnTo>
                    <a:pt x="26932" y="2813"/>
                  </a:lnTo>
                  <a:lnTo>
                    <a:pt x="26520" y="2904"/>
                  </a:lnTo>
                  <a:lnTo>
                    <a:pt x="26520" y="2996"/>
                  </a:lnTo>
                  <a:lnTo>
                    <a:pt x="26360" y="3224"/>
                  </a:lnTo>
                  <a:lnTo>
                    <a:pt x="26154" y="3247"/>
                  </a:lnTo>
                  <a:lnTo>
                    <a:pt x="25926" y="3247"/>
                  </a:lnTo>
                  <a:lnTo>
                    <a:pt x="25583" y="3384"/>
                  </a:lnTo>
                  <a:lnTo>
                    <a:pt x="25560" y="3499"/>
                  </a:lnTo>
                  <a:lnTo>
                    <a:pt x="25674" y="3864"/>
                  </a:lnTo>
                  <a:lnTo>
                    <a:pt x="25789" y="4207"/>
                  </a:lnTo>
                  <a:lnTo>
                    <a:pt x="25766" y="4344"/>
                  </a:lnTo>
                  <a:lnTo>
                    <a:pt x="25697" y="4687"/>
                  </a:lnTo>
                  <a:lnTo>
                    <a:pt x="25629" y="4687"/>
                  </a:lnTo>
                  <a:lnTo>
                    <a:pt x="25263" y="4664"/>
                  </a:lnTo>
                  <a:lnTo>
                    <a:pt x="24920" y="4687"/>
                  </a:lnTo>
                  <a:lnTo>
                    <a:pt x="24508" y="4847"/>
                  </a:lnTo>
                  <a:lnTo>
                    <a:pt x="24051" y="4985"/>
                  </a:lnTo>
                  <a:lnTo>
                    <a:pt x="22954" y="4962"/>
                  </a:lnTo>
                  <a:lnTo>
                    <a:pt x="21056" y="4939"/>
                  </a:lnTo>
                  <a:lnTo>
                    <a:pt x="20370" y="4916"/>
                  </a:lnTo>
                  <a:lnTo>
                    <a:pt x="19593" y="4916"/>
                  </a:lnTo>
                  <a:lnTo>
                    <a:pt x="19456" y="4985"/>
                  </a:lnTo>
                  <a:lnTo>
                    <a:pt x="19387" y="5099"/>
                  </a:lnTo>
                  <a:lnTo>
                    <a:pt x="19182" y="5236"/>
                  </a:lnTo>
                  <a:lnTo>
                    <a:pt x="19067" y="5213"/>
                  </a:lnTo>
                  <a:lnTo>
                    <a:pt x="18953" y="5122"/>
                  </a:lnTo>
                  <a:lnTo>
                    <a:pt x="18793" y="4870"/>
                  </a:lnTo>
                  <a:lnTo>
                    <a:pt x="18633" y="4824"/>
                  </a:lnTo>
                  <a:lnTo>
                    <a:pt x="18450" y="4802"/>
                  </a:lnTo>
                  <a:lnTo>
                    <a:pt x="18198" y="4664"/>
                  </a:lnTo>
                  <a:lnTo>
                    <a:pt x="18153" y="4596"/>
                  </a:lnTo>
                  <a:lnTo>
                    <a:pt x="18107" y="4504"/>
                  </a:lnTo>
                  <a:lnTo>
                    <a:pt x="17833" y="4230"/>
                  </a:lnTo>
                  <a:lnTo>
                    <a:pt x="17627" y="4207"/>
                  </a:lnTo>
                  <a:lnTo>
                    <a:pt x="17421" y="4230"/>
                  </a:lnTo>
                  <a:lnTo>
                    <a:pt x="17032" y="4344"/>
                  </a:lnTo>
                  <a:lnTo>
                    <a:pt x="16964" y="4436"/>
                  </a:lnTo>
                  <a:lnTo>
                    <a:pt x="16804" y="4710"/>
                  </a:lnTo>
                  <a:lnTo>
                    <a:pt x="16507" y="4985"/>
                  </a:lnTo>
                  <a:lnTo>
                    <a:pt x="16255" y="5236"/>
                  </a:lnTo>
                  <a:lnTo>
                    <a:pt x="16004" y="5373"/>
                  </a:lnTo>
                  <a:lnTo>
                    <a:pt x="15867" y="5396"/>
                  </a:lnTo>
                  <a:lnTo>
                    <a:pt x="15615" y="5602"/>
                  </a:lnTo>
                  <a:lnTo>
                    <a:pt x="15089" y="5602"/>
                  </a:lnTo>
                  <a:lnTo>
                    <a:pt x="14769" y="5510"/>
                  </a:lnTo>
                  <a:lnTo>
                    <a:pt x="14449" y="5167"/>
                  </a:lnTo>
                  <a:lnTo>
                    <a:pt x="14198" y="4824"/>
                  </a:lnTo>
                  <a:lnTo>
                    <a:pt x="14106" y="4413"/>
                  </a:lnTo>
                  <a:lnTo>
                    <a:pt x="14060" y="4001"/>
                  </a:lnTo>
                  <a:lnTo>
                    <a:pt x="13969" y="3681"/>
                  </a:lnTo>
                  <a:lnTo>
                    <a:pt x="13900" y="3270"/>
                  </a:lnTo>
                  <a:lnTo>
                    <a:pt x="13992" y="2996"/>
                  </a:lnTo>
                  <a:lnTo>
                    <a:pt x="14175" y="2813"/>
                  </a:lnTo>
                  <a:lnTo>
                    <a:pt x="14289" y="2470"/>
                  </a:lnTo>
                  <a:lnTo>
                    <a:pt x="14266" y="2058"/>
                  </a:lnTo>
                  <a:lnTo>
                    <a:pt x="14243" y="1898"/>
                  </a:lnTo>
                  <a:lnTo>
                    <a:pt x="14083" y="1601"/>
                  </a:lnTo>
                  <a:lnTo>
                    <a:pt x="13900" y="1532"/>
                  </a:lnTo>
                  <a:lnTo>
                    <a:pt x="13535" y="1372"/>
                  </a:lnTo>
                  <a:lnTo>
                    <a:pt x="13192" y="1258"/>
                  </a:lnTo>
                  <a:lnTo>
                    <a:pt x="13009" y="1212"/>
                  </a:lnTo>
                  <a:lnTo>
                    <a:pt x="12712" y="915"/>
                  </a:lnTo>
                  <a:lnTo>
                    <a:pt x="12666" y="755"/>
                  </a:lnTo>
                  <a:lnTo>
                    <a:pt x="12666" y="618"/>
                  </a:lnTo>
                  <a:lnTo>
                    <a:pt x="12666" y="458"/>
                  </a:lnTo>
                  <a:lnTo>
                    <a:pt x="12094" y="435"/>
                  </a:lnTo>
                  <a:lnTo>
                    <a:pt x="11637" y="435"/>
                  </a:lnTo>
                  <a:lnTo>
                    <a:pt x="11066" y="366"/>
                  </a:lnTo>
                  <a:lnTo>
                    <a:pt x="10906" y="252"/>
                  </a:lnTo>
                  <a:lnTo>
                    <a:pt x="10654" y="138"/>
                  </a:lnTo>
                  <a:lnTo>
                    <a:pt x="10151" y="46"/>
                  </a:lnTo>
                  <a:lnTo>
                    <a:pt x="9465" y="1"/>
                  </a:lnTo>
                  <a:lnTo>
                    <a:pt x="9008" y="46"/>
                  </a:lnTo>
                  <a:lnTo>
                    <a:pt x="8917" y="115"/>
                  </a:lnTo>
                  <a:lnTo>
                    <a:pt x="8665" y="458"/>
                  </a:lnTo>
                  <a:lnTo>
                    <a:pt x="8505" y="504"/>
                  </a:lnTo>
                  <a:lnTo>
                    <a:pt x="8322" y="504"/>
                  </a:lnTo>
                  <a:lnTo>
                    <a:pt x="8025" y="435"/>
                  </a:lnTo>
                  <a:lnTo>
                    <a:pt x="7979" y="389"/>
                  </a:lnTo>
                  <a:lnTo>
                    <a:pt x="7933" y="275"/>
                  </a:lnTo>
                  <a:lnTo>
                    <a:pt x="7682" y="1"/>
                  </a:lnTo>
                  <a:close/>
                </a:path>
              </a:pathLst>
            </a:custGeom>
            <a:solidFill>
              <a:srgbClr val="B9BE26"/>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r>
                <a:rPr lang="en-GB" sz="1092"/>
                <a:t> </a:t>
              </a:r>
              <a:r>
                <a:rPr lang="en-GB" sz="485">
                  <a:solidFill>
                    <a:srgbClr val="FFFFFF"/>
                  </a:solidFill>
                </a:rPr>
                <a:t>2022</a:t>
              </a:r>
              <a:endParaRPr sz="485">
                <a:solidFill>
                  <a:srgbClr val="FFFFFF"/>
                </a:solidFill>
              </a:endParaRPr>
            </a:p>
          </p:txBody>
        </p:sp>
        <p:sp>
          <p:nvSpPr>
            <p:cNvPr id="139" name="Google Shape;139;p13"/>
            <p:cNvSpPr/>
            <p:nvPr/>
          </p:nvSpPr>
          <p:spPr>
            <a:xfrm>
              <a:off x="1779121" y="2654026"/>
              <a:ext cx="782759" cy="663962"/>
            </a:xfrm>
            <a:custGeom>
              <a:avLst/>
              <a:gdLst/>
              <a:ahLst/>
              <a:cxnLst/>
              <a:rect l="l" t="t" r="r" b="b"/>
              <a:pathLst>
                <a:path w="34797" h="29516" extrusionOk="0">
                  <a:moveTo>
                    <a:pt x="9808" y="1"/>
                  </a:moveTo>
                  <a:lnTo>
                    <a:pt x="9374" y="46"/>
                  </a:lnTo>
                  <a:lnTo>
                    <a:pt x="9282" y="115"/>
                  </a:lnTo>
                  <a:lnTo>
                    <a:pt x="9100" y="412"/>
                  </a:lnTo>
                  <a:lnTo>
                    <a:pt x="8985" y="824"/>
                  </a:lnTo>
                  <a:lnTo>
                    <a:pt x="8962" y="961"/>
                  </a:lnTo>
                  <a:lnTo>
                    <a:pt x="8711" y="1075"/>
                  </a:lnTo>
                  <a:lnTo>
                    <a:pt x="8597" y="1075"/>
                  </a:lnTo>
                  <a:lnTo>
                    <a:pt x="8322" y="1052"/>
                  </a:lnTo>
                  <a:lnTo>
                    <a:pt x="8025" y="1075"/>
                  </a:lnTo>
                  <a:lnTo>
                    <a:pt x="7888" y="1052"/>
                  </a:lnTo>
                  <a:lnTo>
                    <a:pt x="7682" y="778"/>
                  </a:lnTo>
                  <a:lnTo>
                    <a:pt x="7591" y="618"/>
                  </a:lnTo>
                  <a:lnTo>
                    <a:pt x="7316" y="321"/>
                  </a:lnTo>
                  <a:lnTo>
                    <a:pt x="6973" y="138"/>
                  </a:lnTo>
                  <a:lnTo>
                    <a:pt x="6745" y="46"/>
                  </a:lnTo>
                  <a:lnTo>
                    <a:pt x="6516" y="46"/>
                  </a:lnTo>
                  <a:lnTo>
                    <a:pt x="6379" y="92"/>
                  </a:lnTo>
                  <a:lnTo>
                    <a:pt x="6059" y="275"/>
                  </a:lnTo>
                  <a:lnTo>
                    <a:pt x="5968" y="412"/>
                  </a:lnTo>
                  <a:lnTo>
                    <a:pt x="5670" y="709"/>
                  </a:lnTo>
                  <a:lnTo>
                    <a:pt x="5327" y="915"/>
                  </a:lnTo>
                  <a:lnTo>
                    <a:pt x="5190" y="1029"/>
                  </a:lnTo>
                  <a:lnTo>
                    <a:pt x="5007" y="1509"/>
                  </a:lnTo>
                  <a:lnTo>
                    <a:pt x="4962" y="1715"/>
                  </a:lnTo>
                  <a:lnTo>
                    <a:pt x="4962" y="1921"/>
                  </a:lnTo>
                  <a:lnTo>
                    <a:pt x="4870" y="2355"/>
                  </a:lnTo>
                  <a:lnTo>
                    <a:pt x="4756" y="2538"/>
                  </a:lnTo>
                  <a:lnTo>
                    <a:pt x="4459" y="2881"/>
                  </a:lnTo>
                  <a:lnTo>
                    <a:pt x="4161" y="3064"/>
                  </a:lnTo>
                  <a:lnTo>
                    <a:pt x="4001" y="3156"/>
                  </a:lnTo>
                  <a:lnTo>
                    <a:pt x="3658" y="3544"/>
                  </a:lnTo>
                  <a:lnTo>
                    <a:pt x="3521" y="3750"/>
                  </a:lnTo>
                  <a:lnTo>
                    <a:pt x="3064" y="4139"/>
                  </a:lnTo>
                  <a:lnTo>
                    <a:pt x="2447" y="4527"/>
                  </a:lnTo>
                  <a:lnTo>
                    <a:pt x="2012" y="4870"/>
                  </a:lnTo>
                  <a:lnTo>
                    <a:pt x="1669" y="5030"/>
                  </a:lnTo>
                  <a:lnTo>
                    <a:pt x="1532" y="5122"/>
                  </a:lnTo>
                  <a:lnTo>
                    <a:pt x="1235" y="5602"/>
                  </a:lnTo>
                  <a:lnTo>
                    <a:pt x="1258" y="5830"/>
                  </a:lnTo>
                  <a:lnTo>
                    <a:pt x="1327" y="6310"/>
                  </a:lnTo>
                  <a:lnTo>
                    <a:pt x="1395" y="6722"/>
                  </a:lnTo>
                  <a:lnTo>
                    <a:pt x="1464" y="6882"/>
                  </a:lnTo>
                  <a:lnTo>
                    <a:pt x="1875" y="7042"/>
                  </a:lnTo>
                  <a:lnTo>
                    <a:pt x="2104" y="7156"/>
                  </a:lnTo>
                  <a:lnTo>
                    <a:pt x="2493" y="7408"/>
                  </a:lnTo>
                  <a:lnTo>
                    <a:pt x="2767" y="7705"/>
                  </a:lnTo>
                  <a:lnTo>
                    <a:pt x="2927" y="7865"/>
                  </a:lnTo>
                  <a:lnTo>
                    <a:pt x="3201" y="8185"/>
                  </a:lnTo>
                  <a:lnTo>
                    <a:pt x="3430" y="8277"/>
                  </a:lnTo>
                  <a:lnTo>
                    <a:pt x="3636" y="8391"/>
                  </a:lnTo>
                  <a:lnTo>
                    <a:pt x="3773" y="8734"/>
                  </a:lnTo>
                  <a:lnTo>
                    <a:pt x="3818" y="8894"/>
                  </a:lnTo>
                  <a:lnTo>
                    <a:pt x="3864" y="9031"/>
                  </a:lnTo>
                  <a:lnTo>
                    <a:pt x="3727" y="9282"/>
                  </a:lnTo>
                  <a:lnTo>
                    <a:pt x="3613" y="9328"/>
                  </a:lnTo>
                  <a:lnTo>
                    <a:pt x="3476" y="9351"/>
                  </a:lnTo>
                  <a:lnTo>
                    <a:pt x="3247" y="9580"/>
                  </a:lnTo>
                  <a:lnTo>
                    <a:pt x="3156" y="9648"/>
                  </a:lnTo>
                  <a:lnTo>
                    <a:pt x="3041" y="9694"/>
                  </a:lnTo>
                  <a:lnTo>
                    <a:pt x="2744" y="9968"/>
                  </a:lnTo>
                  <a:lnTo>
                    <a:pt x="2584" y="9991"/>
                  </a:lnTo>
                  <a:lnTo>
                    <a:pt x="2150" y="9991"/>
                  </a:lnTo>
                  <a:lnTo>
                    <a:pt x="1761" y="10014"/>
                  </a:lnTo>
                  <a:lnTo>
                    <a:pt x="1669" y="10037"/>
                  </a:lnTo>
                  <a:lnTo>
                    <a:pt x="1692" y="10266"/>
                  </a:lnTo>
                  <a:lnTo>
                    <a:pt x="1784" y="10357"/>
                  </a:lnTo>
                  <a:lnTo>
                    <a:pt x="2058" y="10654"/>
                  </a:lnTo>
                  <a:lnTo>
                    <a:pt x="2355" y="10906"/>
                  </a:lnTo>
                  <a:lnTo>
                    <a:pt x="2607" y="11089"/>
                  </a:lnTo>
                  <a:lnTo>
                    <a:pt x="2744" y="11271"/>
                  </a:lnTo>
                  <a:lnTo>
                    <a:pt x="2813" y="11614"/>
                  </a:lnTo>
                  <a:lnTo>
                    <a:pt x="2858" y="12186"/>
                  </a:lnTo>
                  <a:lnTo>
                    <a:pt x="2858" y="12369"/>
                  </a:lnTo>
                  <a:lnTo>
                    <a:pt x="2630" y="12529"/>
                  </a:lnTo>
                  <a:lnTo>
                    <a:pt x="2493" y="12529"/>
                  </a:lnTo>
                  <a:lnTo>
                    <a:pt x="1990" y="12506"/>
                  </a:lnTo>
                  <a:lnTo>
                    <a:pt x="1509" y="12552"/>
                  </a:lnTo>
                  <a:lnTo>
                    <a:pt x="1372" y="12575"/>
                  </a:lnTo>
                  <a:lnTo>
                    <a:pt x="1052" y="12689"/>
                  </a:lnTo>
                  <a:lnTo>
                    <a:pt x="1006" y="12803"/>
                  </a:lnTo>
                  <a:lnTo>
                    <a:pt x="961" y="12940"/>
                  </a:lnTo>
                  <a:lnTo>
                    <a:pt x="664" y="13329"/>
                  </a:lnTo>
                  <a:lnTo>
                    <a:pt x="549" y="13420"/>
                  </a:lnTo>
                  <a:lnTo>
                    <a:pt x="321" y="13603"/>
                  </a:lnTo>
                  <a:lnTo>
                    <a:pt x="206" y="13901"/>
                  </a:lnTo>
                  <a:lnTo>
                    <a:pt x="183" y="14015"/>
                  </a:lnTo>
                  <a:lnTo>
                    <a:pt x="1" y="14358"/>
                  </a:lnTo>
                  <a:lnTo>
                    <a:pt x="1" y="14541"/>
                  </a:lnTo>
                  <a:lnTo>
                    <a:pt x="46" y="14678"/>
                  </a:lnTo>
                  <a:lnTo>
                    <a:pt x="298" y="14769"/>
                  </a:lnTo>
                  <a:lnTo>
                    <a:pt x="526" y="14815"/>
                  </a:lnTo>
                  <a:lnTo>
                    <a:pt x="1006" y="14815"/>
                  </a:lnTo>
                  <a:lnTo>
                    <a:pt x="1487" y="14838"/>
                  </a:lnTo>
                  <a:lnTo>
                    <a:pt x="1601" y="14861"/>
                  </a:lnTo>
                  <a:lnTo>
                    <a:pt x="1692" y="14975"/>
                  </a:lnTo>
                  <a:lnTo>
                    <a:pt x="1715" y="15204"/>
                  </a:lnTo>
                  <a:lnTo>
                    <a:pt x="1784" y="15364"/>
                  </a:lnTo>
                  <a:lnTo>
                    <a:pt x="1807" y="15432"/>
                  </a:lnTo>
                  <a:lnTo>
                    <a:pt x="1647" y="15547"/>
                  </a:lnTo>
                  <a:lnTo>
                    <a:pt x="1235" y="15661"/>
                  </a:lnTo>
                  <a:lnTo>
                    <a:pt x="1052" y="15775"/>
                  </a:lnTo>
                  <a:lnTo>
                    <a:pt x="801" y="16027"/>
                  </a:lnTo>
                  <a:lnTo>
                    <a:pt x="549" y="16301"/>
                  </a:lnTo>
                  <a:lnTo>
                    <a:pt x="435" y="16461"/>
                  </a:lnTo>
                  <a:lnTo>
                    <a:pt x="138" y="16941"/>
                  </a:lnTo>
                  <a:lnTo>
                    <a:pt x="138" y="17193"/>
                  </a:lnTo>
                  <a:lnTo>
                    <a:pt x="161" y="17787"/>
                  </a:lnTo>
                  <a:lnTo>
                    <a:pt x="206" y="18313"/>
                  </a:lnTo>
                  <a:lnTo>
                    <a:pt x="366" y="18610"/>
                  </a:lnTo>
                  <a:lnTo>
                    <a:pt x="664" y="18907"/>
                  </a:lnTo>
                  <a:lnTo>
                    <a:pt x="801" y="19067"/>
                  </a:lnTo>
                  <a:lnTo>
                    <a:pt x="1098" y="19204"/>
                  </a:lnTo>
                  <a:lnTo>
                    <a:pt x="1281" y="19227"/>
                  </a:lnTo>
                  <a:lnTo>
                    <a:pt x="1944" y="19227"/>
                  </a:lnTo>
                  <a:lnTo>
                    <a:pt x="2493" y="19273"/>
                  </a:lnTo>
                  <a:lnTo>
                    <a:pt x="2561" y="19387"/>
                  </a:lnTo>
                  <a:lnTo>
                    <a:pt x="2630" y="20050"/>
                  </a:lnTo>
                  <a:lnTo>
                    <a:pt x="2653" y="20325"/>
                  </a:lnTo>
                  <a:lnTo>
                    <a:pt x="2630" y="21171"/>
                  </a:lnTo>
                  <a:lnTo>
                    <a:pt x="2584" y="22039"/>
                  </a:lnTo>
                  <a:lnTo>
                    <a:pt x="2607" y="22268"/>
                  </a:lnTo>
                  <a:lnTo>
                    <a:pt x="2767" y="22657"/>
                  </a:lnTo>
                  <a:lnTo>
                    <a:pt x="2858" y="22748"/>
                  </a:lnTo>
                  <a:lnTo>
                    <a:pt x="3270" y="22817"/>
                  </a:lnTo>
                  <a:lnTo>
                    <a:pt x="3841" y="22794"/>
                  </a:lnTo>
                  <a:lnTo>
                    <a:pt x="4093" y="22862"/>
                  </a:lnTo>
                  <a:lnTo>
                    <a:pt x="4596" y="23297"/>
                  </a:lnTo>
                  <a:lnTo>
                    <a:pt x="4642" y="23365"/>
                  </a:lnTo>
                  <a:lnTo>
                    <a:pt x="5076" y="23731"/>
                  </a:lnTo>
                  <a:lnTo>
                    <a:pt x="5556" y="24257"/>
                  </a:lnTo>
                  <a:lnTo>
                    <a:pt x="5968" y="24623"/>
                  </a:lnTo>
                  <a:lnTo>
                    <a:pt x="6128" y="24623"/>
                  </a:lnTo>
                  <a:lnTo>
                    <a:pt x="6196" y="24646"/>
                  </a:lnTo>
                  <a:lnTo>
                    <a:pt x="6448" y="24737"/>
                  </a:lnTo>
                  <a:lnTo>
                    <a:pt x="6722" y="25034"/>
                  </a:lnTo>
                  <a:lnTo>
                    <a:pt x="7042" y="25537"/>
                  </a:lnTo>
                  <a:lnTo>
                    <a:pt x="7431" y="25949"/>
                  </a:lnTo>
                  <a:lnTo>
                    <a:pt x="7728" y="26132"/>
                  </a:lnTo>
                  <a:lnTo>
                    <a:pt x="8048" y="26200"/>
                  </a:lnTo>
                  <a:lnTo>
                    <a:pt x="8414" y="26314"/>
                  </a:lnTo>
                  <a:lnTo>
                    <a:pt x="8574" y="26383"/>
                  </a:lnTo>
                  <a:lnTo>
                    <a:pt x="8848" y="26657"/>
                  </a:lnTo>
                  <a:lnTo>
                    <a:pt x="8871" y="26795"/>
                  </a:lnTo>
                  <a:lnTo>
                    <a:pt x="8962" y="26932"/>
                  </a:lnTo>
                  <a:lnTo>
                    <a:pt x="9443" y="27160"/>
                  </a:lnTo>
                  <a:lnTo>
                    <a:pt x="9511" y="27183"/>
                  </a:lnTo>
                  <a:lnTo>
                    <a:pt x="9740" y="27526"/>
                  </a:lnTo>
                  <a:lnTo>
                    <a:pt x="9763" y="27755"/>
                  </a:lnTo>
                  <a:lnTo>
                    <a:pt x="9854" y="28166"/>
                  </a:lnTo>
                  <a:lnTo>
                    <a:pt x="9923" y="28441"/>
                  </a:lnTo>
                  <a:lnTo>
                    <a:pt x="10197" y="28784"/>
                  </a:lnTo>
                  <a:lnTo>
                    <a:pt x="10243" y="28921"/>
                  </a:lnTo>
                  <a:lnTo>
                    <a:pt x="10334" y="29058"/>
                  </a:lnTo>
                  <a:lnTo>
                    <a:pt x="10837" y="29401"/>
                  </a:lnTo>
                  <a:lnTo>
                    <a:pt x="11043" y="29492"/>
                  </a:lnTo>
                  <a:lnTo>
                    <a:pt x="11180" y="29515"/>
                  </a:lnTo>
                  <a:lnTo>
                    <a:pt x="11454" y="29447"/>
                  </a:lnTo>
                  <a:lnTo>
                    <a:pt x="11546" y="29378"/>
                  </a:lnTo>
                  <a:lnTo>
                    <a:pt x="11592" y="29081"/>
                  </a:lnTo>
                  <a:lnTo>
                    <a:pt x="11660" y="28761"/>
                  </a:lnTo>
                  <a:lnTo>
                    <a:pt x="11729" y="28669"/>
                  </a:lnTo>
                  <a:lnTo>
                    <a:pt x="11980" y="28806"/>
                  </a:lnTo>
                  <a:lnTo>
                    <a:pt x="12003" y="28829"/>
                  </a:lnTo>
                  <a:lnTo>
                    <a:pt x="12346" y="28852"/>
                  </a:lnTo>
                  <a:lnTo>
                    <a:pt x="12597" y="28875"/>
                  </a:lnTo>
                  <a:lnTo>
                    <a:pt x="13055" y="28829"/>
                  </a:lnTo>
                  <a:lnTo>
                    <a:pt x="13078" y="28761"/>
                  </a:lnTo>
                  <a:lnTo>
                    <a:pt x="13078" y="28646"/>
                  </a:lnTo>
                  <a:lnTo>
                    <a:pt x="13215" y="28395"/>
                  </a:lnTo>
                  <a:lnTo>
                    <a:pt x="13238" y="28258"/>
                  </a:lnTo>
                  <a:lnTo>
                    <a:pt x="13169" y="28212"/>
                  </a:lnTo>
                  <a:lnTo>
                    <a:pt x="12918" y="27983"/>
                  </a:lnTo>
                  <a:lnTo>
                    <a:pt x="12575" y="27869"/>
                  </a:lnTo>
                  <a:lnTo>
                    <a:pt x="11980" y="27869"/>
                  </a:lnTo>
                  <a:lnTo>
                    <a:pt x="11546" y="27846"/>
                  </a:lnTo>
                  <a:lnTo>
                    <a:pt x="11454" y="27800"/>
                  </a:lnTo>
                  <a:lnTo>
                    <a:pt x="11386" y="27595"/>
                  </a:lnTo>
                  <a:lnTo>
                    <a:pt x="11477" y="27526"/>
                  </a:lnTo>
                  <a:lnTo>
                    <a:pt x="11592" y="27435"/>
                  </a:lnTo>
                  <a:lnTo>
                    <a:pt x="11683" y="27183"/>
                  </a:lnTo>
                  <a:lnTo>
                    <a:pt x="11774" y="27115"/>
                  </a:lnTo>
                  <a:lnTo>
                    <a:pt x="12003" y="27046"/>
                  </a:lnTo>
                  <a:lnTo>
                    <a:pt x="12300" y="26955"/>
                  </a:lnTo>
                  <a:lnTo>
                    <a:pt x="12506" y="26772"/>
                  </a:lnTo>
                  <a:lnTo>
                    <a:pt x="12620" y="26635"/>
                  </a:lnTo>
                  <a:lnTo>
                    <a:pt x="12872" y="26589"/>
                  </a:lnTo>
                  <a:lnTo>
                    <a:pt x="13466" y="26589"/>
                  </a:lnTo>
                  <a:lnTo>
                    <a:pt x="13558" y="26475"/>
                  </a:lnTo>
                  <a:lnTo>
                    <a:pt x="13649" y="26429"/>
                  </a:lnTo>
                  <a:lnTo>
                    <a:pt x="13763" y="26360"/>
                  </a:lnTo>
                  <a:lnTo>
                    <a:pt x="13901" y="26086"/>
                  </a:lnTo>
                  <a:lnTo>
                    <a:pt x="13969" y="26017"/>
                  </a:lnTo>
                  <a:lnTo>
                    <a:pt x="14083" y="26017"/>
                  </a:lnTo>
                  <a:lnTo>
                    <a:pt x="14381" y="26132"/>
                  </a:lnTo>
                  <a:lnTo>
                    <a:pt x="14426" y="26223"/>
                  </a:lnTo>
                  <a:lnTo>
                    <a:pt x="14495" y="26314"/>
                  </a:lnTo>
                  <a:lnTo>
                    <a:pt x="14815" y="26566"/>
                  </a:lnTo>
                  <a:lnTo>
                    <a:pt x="14884" y="26703"/>
                  </a:lnTo>
                  <a:lnTo>
                    <a:pt x="14906" y="26817"/>
                  </a:lnTo>
                  <a:lnTo>
                    <a:pt x="15204" y="27069"/>
                  </a:lnTo>
                  <a:lnTo>
                    <a:pt x="15387" y="27183"/>
                  </a:lnTo>
                  <a:lnTo>
                    <a:pt x="15661" y="27412"/>
                  </a:lnTo>
                  <a:lnTo>
                    <a:pt x="15844" y="27572"/>
                  </a:lnTo>
                  <a:lnTo>
                    <a:pt x="16118" y="27572"/>
                  </a:lnTo>
                  <a:lnTo>
                    <a:pt x="16438" y="27526"/>
                  </a:lnTo>
                  <a:lnTo>
                    <a:pt x="16873" y="27412"/>
                  </a:lnTo>
                  <a:lnTo>
                    <a:pt x="17284" y="27389"/>
                  </a:lnTo>
                  <a:lnTo>
                    <a:pt x="17444" y="27389"/>
                  </a:lnTo>
                  <a:lnTo>
                    <a:pt x="17833" y="27275"/>
                  </a:lnTo>
                  <a:lnTo>
                    <a:pt x="17993" y="27160"/>
                  </a:lnTo>
                  <a:lnTo>
                    <a:pt x="18061" y="27069"/>
                  </a:lnTo>
                  <a:lnTo>
                    <a:pt x="17993" y="26817"/>
                  </a:lnTo>
                  <a:lnTo>
                    <a:pt x="17741" y="26383"/>
                  </a:lnTo>
                  <a:lnTo>
                    <a:pt x="17558" y="26154"/>
                  </a:lnTo>
                  <a:lnTo>
                    <a:pt x="17467" y="25903"/>
                  </a:lnTo>
                  <a:lnTo>
                    <a:pt x="17536" y="25240"/>
                  </a:lnTo>
                  <a:lnTo>
                    <a:pt x="17558" y="25149"/>
                  </a:lnTo>
                  <a:lnTo>
                    <a:pt x="17353" y="24806"/>
                  </a:lnTo>
                  <a:lnTo>
                    <a:pt x="16873" y="24280"/>
                  </a:lnTo>
                  <a:lnTo>
                    <a:pt x="16804" y="24188"/>
                  </a:lnTo>
                  <a:lnTo>
                    <a:pt x="16804" y="23937"/>
                  </a:lnTo>
                  <a:lnTo>
                    <a:pt x="17033" y="23502"/>
                  </a:lnTo>
                  <a:lnTo>
                    <a:pt x="17307" y="23274"/>
                  </a:lnTo>
                  <a:lnTo>
                    <a:pt x="17467" y="23205"/>
                  </a:lnTo>
                  <a:lnTo>
                    <a:pt x="17810" y="23228"/>
                  </a:lnTo>
                  <a:lnTo>
                    <a:pt x="18381" y="23434"/>
                  </a:lnTo>
                  <a:lnTo>
                    <a:pt x="18679" y="23525"/>
                  </a:lnTo>
                  <a:lnTo>
                    <a:pt x="18839" y="23548"/>
                  </a:lnTo>
                  <a:lnTo>
                    <a:pt x="19090" y="23731"/>
                  </a:lnTo>
                  <a:lnTo>
                    <a:pt x="19296" y="23983"/>
                  </a:lnTo>
                  <a:lnTo>
                    <a:pt x="19433" y="24303"/>
                  </a:lnTo>
                  <a:lnTo>
                    <a:pt x="19433" y="24463"/>
                  </a:lnTo>
                  <a:lnTo>
                    <a:pt x="19479" y="24623"/>
                  </a:lnTo>
                  <a:lnTo>
                    <a:pt x="19776" y="24897"/>
                  </a:lnTo>
                  <a:lnTo>
                    <a:pt x="20370" y="25171"/>
                  </a:lnTo>
                  <a:lnTo>
                    <a:pt x="20508" y="25217"/>
                  </a:lnTo>
                  <a:lnTo>
                    <a:pt x="20599" y="25240"/>
                  </a:lnTo>
                  <a:lnTo>
                    <a:pt x="20873" y="25126"/>
                  </a:lnTo>
                  <a:lnTo>
                    <a:pt x="21239" y="24851"/>
                  </a:lnTo>
                  <a:lnTo>
                    <a:pt x="21308" y="24783"/>
                  </a:lnTo>
                  <a:lnTo>
                    <a:pt x="21811" y="24646"/>
                  </a:lnTo>
                  <a:lnTo>
                    <a:pt x="22497" y="24531"/>
                  </a:lnTo>
                  <a:lnTo>
                    <a:pt x="22771" y="24394"/>
                  </a:lnTo>
                  <a:lnTo>
                    <a:pt x="23274" y="24074"/>
                  </a:lnTo>
                  <a:lnTo>
                    <a:pt x="23571" y="23960"/>
                  </a:lnTo>
                  <a:lnTo>
                    <a:pt x="23754" y="23937"/>
                  </a:lnTo>
                  <a:lnTo>
                    <a:pt x="24120" y="24143"/>
                  </a:lnTo>
                  <a:lnTo>
                    <a:pt x="24623" y="24600"/>
                  </a:lnTo>
                  <a:lnTo>
                    <a:pt x="24691" y="24714"/>
                  </a:lnTo>
                  <a:lnTo>
                    <a:pt x="24760" y="24828"/>
                  </a:lnTo>
                  <a:lnTo>
                    <a:pt x="24989" y="24920"/>
                  </a:lnTo>
                  <a:lnTo>
                    <a:pt x="25469" y="24851"/>
                  </a:lnTo>
                  <a:lnTo>
                    <a:pt x="25766" y="24783"/>
                  </a:lnTo>
                  <a:lnTo>
                    <a:pt x="26063" y="24691"/>
                  </a:lnTo>
                  <a:lnTo>
                    <a:pt x="26520" y="24531"/>
                  </a:lnTo>
                  <a:lnTo>
                    <a:pt x="26497" y="24486"/>
                  </a:lnTo>
                  <a:lnTo>
                    <a:pt x="26497" y="24440"/>
                  </a:lnTo>
                  <a:lnTo>
                    <a:pt x="26497" y="24326"/>
                  </a:lnTo>
                  <a:lnTo>
                    <a:pt x="26566" y="24097"/>
                  </a:lnTo>
                  <a:lnTo>
                    <a:pt x="26680" y="23983"/>
                  </a:lnTo>
                  <a:lnTo>
                    <a:pt x="26772" y="23868"/>
                  </a:lnTo>
                  <a:lnTo>
                    <a:pt x="26886" y="23571"/>
                  </a:lnTo>
                  <a:lnTo>
                    <a:pt x="26886" y="23388"/>
                  </a:lnTo>
                  <a:lnTo>
                    <a:pt x="26932" y="22954"/>
                  </a:lnTo>
                  <a:lnTo>
                    <a:pt x="26863" y="22611"/>
                  </a:lnTo>
                  <a:lnTo>
                    <a:pt x="26703" y="22405"/>
                  </a:lnTo>
                  <a:lnTo>
                    <a:pt x="26566" y="22222"/>
                  </a:lnTo>
                  <a:lnTo>
                    <a:pt x="26566" y="21994"/>
                  </a:lnTo>
                  <a:lnTo>
                    <a:pt x="26657" y="21719"/>
                  </a:lnTo>
                  <a:lnTo>
                    <a:pt x="26726" y="21628"/>
                  </a:lnTo>
                  <a:lnTo>
                    <a:pt x="27115" y="21582"/>
                  </a:lnTo>
                  <a:lnTo>
                    <a:pt x="27663" y="21582"/>
                  </a:lnTo>
                  <a:lnTo>
                    <a:pt x="27915" y="21605"/>
                  </a:lnTo>
                  <a:lnTo>
                    <a:pt x="28052" y="21582"/>
                  </a:lnTo>
                  <a:lnTo>
                    <a:pt x="28166" y="21353"/>
                  </a:lnTo>
                  <a:lnTo>
                    <a:pt x="28258" y="21285"/>
                  </a:lnTo>
                  <a:lnTo>
                    <a:pt x="28395" y="21216"/>
                  </a:lnTo>
                  <a:lnTo>
                    <a:pt x="28509" y="20988"/>
                  </a:lnTo>
                  <a:lnTo>
                    <a:pt x="28532" y="20828"/>
                  </a:lnTo>
                  <a:lnTo>
                    <a:pt x="28601" y="20576"/>
                  </a:lnTo>
                  <a:lnTo>
                    <a:pt x="28784" y="20416"/>
                  </a:lnTo>
                  <a:lnTo>
                    <a:pt x="28875" y="20348"/>
                  </a:lnTo>
                  <a:lnTo>
                    <a:pt x="29172" y="20416"/>
                  </a:lnTo>
                  <a:lnTo>
                    <a:pt x="29309" y="20439"/>
                  </a:lnTo>
                  <a:lnTo>
                    <a:pt x="29584" y="20348"/>
                  </a:lnTo>
                  <a:lnTo>
                    <a:pt x="29835" y="20325"/>
                  </a:lnTo>
                  <a:lnTo>
                    <a:pt x="29950" y="20325"/>
                  </a:lnTo>
                  <a:lnTo>
                    <a:pt x="30155" y="20050"/>
                  </a:lnTo>
                  <a:lnTo>
                    <a:pt x="30178" y="19959"/>
                  </a:lnTo>
                  <a:lnTo>
                    <a:pt x="30178" y="19616"/>
                  </a:lnTo>
                  <a:lnTo>
                    <a:pt x="30201" y="19273"/>
                  </a:lnTo>
                  <a:lnTo>
                    <a:pt x="30064" y="19090"/>
                  </a:lnTo>
                  <a:lnTo>
                    <a:pt x="29858" y="19022"/>
                  </a:lnTo>
                  <a:lnTo>
                    <a:pt x="29767" y="18839"/>
                  </a:lnTo>
                  <a:lnTo>
                    <a:pt x="29744" y="18450"/>
                  </a:lnTo>
                  <a:lnTo>
                    <a:pt x="29721" y="18336"/>
                  </a:lnTo>
                  <a:lnTo>
                    <a:pt x="29515" y="18221"/>
                  </a:lnTo>
                  <a:lnTo>
                    <a:pt x="29355" y="18107"/>
                  </a:lnTo>
                  <a:lnTo>
                    <a:pt x="29218" y="17924"/>
                  </a:lnTo>
                  <a:lnTo>
                    <a:pt x="29241" y="17650"/>
                  </a:lnTo>
                  <a:lnTo>
                    <a:pt x="29241" y="17536"/>
                  </a:lnTo>
                  <a:lnTo>
                    <a:pt x="29264" y="17398"/>
                  </a:lnTo>
                  <a:lnTo>
                    <a:pt x="29378" y="17078"/>
                  </a:lnTo>
                  <a:lnTo>
                    <a:pt x="29515" y="16964"/>
                  </a:lnTo>
                  <a:lnTo>
                    <a:pt x="29652" y="16873"/>
                  </a:lnTo>
                  <a:lnTo>
                    <a:pt x="29698" y="16530"/>
                  </a:lnTo>
                  <a:lnTo>
                    <a:pt x="29721" y="16392"/>
                  </a:lnTo>
                  <a:lnTo>
                    <a:pt x="29767" y="16324"/>
                  </a:lnTo>
                  <a:lnTo>
                    <a:pt x="29950" y="16324"/>
                  </a:lnTo>
                  <a:lnTo>
                    <a:pt x="30110" y="16347"/>
                  </a:lnTo>
                  <a:lnTo>
                    <a:pt x="30270" y="16370"/>
                  </a:lnTo>
                  <a:lnTo>
                    <a:pt x="30521" y="16461"/>
                  </a:lnTo>
                  <a:lnTo>
                    <a:pt x="30681" y="16438"/>
                  </a:lnTo>
                  <a:lnTo>
                    <a:pt x="30955" y="16347"/>
                  </a:lnTo>
                  <a:lnTo>
                    <a:pt x="31047" y="16232"/>
                  </a:lnTo>
                  <a:lnTo>
                    <a:pt x="31093" y="16141"/>
                  </a:lnTo>
                  <a:lnTo>
                    <a:pt x="31298" y="16072"/>
                  </a:lnTo>
                  <a:lnTo>
                    <a:pt x="31504" y="16050"/>
                  </a:lnTo>
                  <a:lnTo>
                    <a:pt x="31847" y="16004"/>
                  </a:lnTo>
                  <a:lnTo>
                    <a:pt x="32076" y="15981"/>
                  </a:lnTo>
                  <a:lnTo>
                    <a:pt x="32281" y="15890"/>
                  </a:lnTo>
                  <a:lnTo>
                    <a:pt x="32464" y="15752"/>
                  </a:lnTo>
                  <a:lnTo>
                    <a:pt x="32647" y="15638"/>
                  </a:lnTo>
                  <a:lnTo>
                    <a:pt x="32922" y="15547"/>
                  </a:lnTo>
                  <a:lnTo>
                    <a:pt x="33242" y="15478"/>
                  </a:lnTo>
                  <a:lnTo>
                    <a:pt x="33562" y="15341"/>
                  </a:lnTo>
                  <a:lnTo>
                    <a:pt x="33722" y="15272"/>
                  </a:lnTo>
                  <a:lnTo>
                    <a:pt x="33882" y="15112"/>
                  </a:lnTo>
                  <a:lnTo>
                    <a:pt x="33950" y="14952"/>
                  </a:lnTo>
                  <a:lnTo>
                    <a:pt x="34019" y="14815"/>
                  </a:lnTo>
                  <a:lnTo>
                    <a:pt x="34293" y="14861"/>
                  </a:lnTo>
                  <a:lnTo>
                    <a:pt x="34453" y="14861"/>
                  </a:lnTo>
                  <a:lnTo>
                    <a:pt x="34591" y="14838"/>
                  </a:lnTo>
                  <a:lnTo>
                    <a:pt x="34728" y="14564"/>
                  </a:lnTo>
                  <a:lnTo>
                    <a:pt x="34705" y="14381"/>
                  </a:lnTo>
                  <a:lnTo>
                    <a:pt x="34751" y="13901"/>
                  </a:lnTo>
                  <a:lnTo>
                    <a:pt x="34796" y="13489"/>
                  </a:lnTo>
                  <a:lnTo>
                    <a:pt x="34773" y="13375"/>
                  </a:lnTo>
                  <a:lnTo>
                    <a:pt x="34545" y="13283"/>
                  </a:lnTo>
                  <a:lnTo>
                    <a:pt x="34453" y="13260"/>
                  </a:lnTo>
                  <a:lnTo>
                    <a:pt x="34385" y="13215"/>
                  </a:lnTo>
                  <a:lnTo>
                    <a:pt x="34339" y="12917"/>
                  </a:lnTo>
                  <a:lnTo>
                    <a:pt x="34339" y="12757"/>
                  </a:lnTo>
                  <a:lnTo>
                    <a:pt x="34316" y="12597"/>
                  </a:lnTo>
                  <a:lnTo>
                    <a:pt x="34156" y="12437"/>
                  </a:lnTo>
                  <a:lnTo>
                    <a:pt x="34065" y="12437"/>
                  </a:lnTo>
                  <a:lnTo>
                    <a:pt x="33859" y="12415"/>
                  </a:lnTo>
                  <a:lnTo>
                    <a:pt x="33493" y="12392"/>
                  </a:lnTo>
                  <a:lnTo>
                    <a:pt x="33104" y="12255"/>
                  </a:lnTo>
                  <a:lnTo>
                    <a:pt x="32762" y="12140"/>
                  </a:lnTo>
                  <a:lnTo>
                    <a:pt x="32602" y="12094"/>
                  </a:lnTo>
                  <a:lnTo>
                    <a:pt x="32442" y="11889"/>
                  </a:lnTo>
                  <a:lnTo>
                    <a:pt x="32350" y="11729"/>
                  </a:lnTo>
                  <a:lnTo>
                    <a:pt x="32144" y="11386"/>
                  </a:lnTo>
                  <a:lnTo>
                    <a:pt x="32053" y="11066"/>
                  </a:lnTo>
                  <a:lnTo>
                    <a:pt x="31984" y="10951"/>
                  </a:lnTo>
                  <a:lnTo>
                    <a:pt x="31618" y="10997"/>
                  </a:lnTo>
                  <a:lnTo>
                    <a:pt x="31527" y="11043"/>
                  </a:lnTo>
                  <a:lnTo>
                    <a:pt x="31253" y="11157"/>
                  </a:lnTo>
                  <a:lnTo>
                    <a:pt x="30841" y="11203"/>
                  </a:lnTo>
                  <a:lnTo>
                    <a:pt x="30704" y="11180"/>
                  </a:lnTo>
                  <a:lnTo>
                    <a:pt x="30544" y="11180"/>
                  </a:lnTo>
                  <a:lnTo>
                    <a:pt x="30475" y="11477"/>
                  </a:lnTo>
                  <a:lnTo>
                    <a:pt x="30407" y="11729"/>
                  </a:lnTo>
                  <a:lnTo>
                    <a:pt x="30384" y="11934"/>
                  </a:lnTo>
                  <a:lnTo>
                    <a:pt x="30453" y="12300"/>
                  </a:lnTo>
                  <a:lnTo>
                    <a:pt x="30430" y="12529"/>
                  </a:lnTo>
                  <a:lnTo>
                    <a:pt x="30178" y="12803"/>
                  </a:lnTo>
                  <a:lnTo>
                    <a:pt x="30087" y="12963"/>
                  </a:lnTo>
                  <a:lnTo>
                    <a:pt x="29972" y="13100"/>
                  </a:lnTo>
                  <a:lnTo>
                    <a:pt x="29584" y="13192"/>
                  </a:lnTo>
                  <a:lnTo>
                    <a:pt x="29355" y="13192"/>
                  </a:lnTo>
                  <a:lnTo>
                    <a:pt x="29127" y="13169"/>
                  </a:lnTo>
                  <a:lnTo>
                    <a:pt x="28784" y="12917"/>
                  </a:lnTo>
                  <a:lnTo>
                    <a:pt x="28624" y="12872"/>
                  </a:lnTo>
                  <a:lnTo>
                    <a:pt x="28189" y="12917"/>
                  </a:lnTo>
                  <a:lnTo>
                    <a:pt x="27663" y="13009"/>
                  </a:lnTo>
                  <a:lnTo>
                    <a:pt x="27458" y="13032"/>
                  </a:lnTo>
                  <a:lnTo>
                    <a:pt x="26932" y="12872"/>
                  </a:lnTo>
                  <a:lnTo>
                    <a:pt x="26635" y="12780"/>
                  </a:lnTo>
                  <a:lnTo>
                    <a:pt x="26497" y="12712"/>
                  </a:lnTo>
                  <a:lnTo>
                    <a:pt x="26383" y="12506"/>
                  </a:lnTo>
                  <a:lnTo>
                    <a:pt x="26406" y="12186"/>
                  </a:lnTo>
                  <a:lnTo>
                    <a:pt x="26383" y="12094"/>
                  </a:lnTo>
                  <a:lnTo>
                    <a:pt x="25994" y="12094"/>
                  </a:lnTo>
                  <a:lnTo>
                    <a:pt x="25080" y="12072"/>
                  </a:lnTo>
                  <a:lnTo>
                    <a:pt x="24234" y="12026"/>
                  </a:lnTo>
                  <a:lnTo>
                    <a:pt x="23685" y="12026"/>
                  </a:lnTo>
                  <a:lnTo>
                    <a:pt x="23480" y="11957"/>
                  </a:lnTo>
                  <a:lnTo>
                    <a:pt x="23160" y="11614"/>
                  </a:lnTo>
                  <a:lnTo>
                    <a:pt x="23022" y="11523"/>
                  </a:lnTo>
                  <a:lnTo>
                    <a:pt x="22588" y="11477"/>
                  </a:lnTo>
                  <a:lnTo>
                    <a:pt x="22039" y="11317"/>
                  </a:lnTo>
                  <a:lnTo>
                    <a:pt x="21879" y="11226"/>
                  </a:lnTo>
                  <a:lnTo>
                    <a:pt x="21856" y="11043"/>
                  </a:lnTo>
                  <a:lnTo>
                    <a:pt x="21719" y="10951"/>
                  </a:lnTo>
                  <a:lnTo>
                    <a:pt x="21262" y="10677"/>
                  </a:lnTo>
                  <a:lnTo>
                    <a:pt x="20851" y="10288"/>
                  </a:lnTo>
                  <a:lnTo>
                    <a:pt x="20530" y="9900"/>
                  </a:lnTo>
                  <a:lnTo>
                    <a:pt x="20302" y="9603"/>
                  </a:lnTo>
                  <a:lnTo>
                    <a:pt x="19913" y="9420"/>
                  </a:lnTo>
                  <a:lnTo>
                    <a:pt x="19593" y="9351"/>
                  </a:lnTo>
                  <a:lnTo>
                    <a:pt x="19525" y="9282"/>
                  </a:lnTo>
                  <a:lnTo>
                    <a:pt x="19433" y="8894"/>
                  </a:lnTo>
                  <a:lnTo>
                    <a:pt x="19479" y="8711"/>
                  </a:lnTo>
                  <a:lnTo>
                    <a:pt x="19525" y="8505"/>
                  </a:lnTo>
                  <a:lnTo>
                    <a:pt x="19547" y="8117"/>
                  </a:lnTo>
                  <a:lnTo>
                    <a:pt x="19616" y="7934"/>
                  </a:lnTo>
                  <a:lnTo>
                    <a:pt x="19799" y="7614"/>
                  </a:lnTo>
                  <a:lnTo>
                    <a:pt x="19845" y="7408"/>
                  </a:lnTo>
                  <a:lnTo>
                    <a:pt x="19845" y="7271"/>
                  </a:lnTo>
                  <a:lnTo>
                    <a:pt x="19776" y="6882"/>
                  </a:lnTo>
                  <a:lnTo>
                    <a:pt x="19662" y="6859"/>
                  </a:lnTo>
                  <a:lnTo>
                    <a:pt x="19547" y="6791"/>
                  </a:lnTo>
                  <a:lnTo>
                    <a:pt x="19273" y="6150"/>
                  </a:lnTo>
                  <a:lnTo>
                    <a:pt x="19159" y="5945"/>
                  </a:lnTo>
                  <a:lnTo>
                    <a:pt x="19067" y="5830"/>
                  </a:lnTo>
                  <a:lnTo>
                    <a:pt x="18770" y="5716"/>
                  </a:lnTo>
                  <a:lnTo>
                    <a:pt x="18542" y="5670"/>
                  </a:lnTo>
                  <a:lnTo>
                    <a:pt x="18016" y="5533"/>
                  </a:lnTo>
                  <a:lnTo>
                    <a:pt x="17467" y="5282"/>
                  </a:lnTo>
                  <a:lnTo>
                    <a:pt x="17216" y="5145"/>
                  </a:lnTo>
                  <a:lnTo>
                    <a:pt x="16850" y="5007"/>
                  </a:lnTo>
                  <a:lnTo>
                    <a:pt x="16553" y="5007"/>
                  </a:lnTo>
                  <a:lnTo>
                    <a:pt x="15958" y="4916"/>
                  </a:lnTo>
                  <a:lnTo>
                    <a:pt x="15501" y="4802"/>
                  </a:lnTo>
                  <a:lnTo>
                    <a:pt x="15044" y="4642"/>
                  </a:lnTo>
                  <a:lnTo>
                    <a:pt x="14678" y="4390"/>
                  </a:lnTo>
                  <a:lnTo>
                    <a:pt x="14243" y="4116"/>
                  </a:lnTo>
                  <a:lnTo>
                    <a:pt x="13580" y="3864"/>
                  </a:lnTo>
                  <a:lnTo>
                    <a:pt x="13352" y="3773"/>
                  </a:lnTo>
                  <a:lnTo>
                    <a:pt x="13123" y="3521"/>
                  </a:lnTo>
                  <a:lnTo>
                    <a:pt x="13078" y="3407"/>
                  </a:lnTo>
                  <a:lnTo>
                    <a:pt x="12918" y="3087"/>
                  </a:lnTo>
                  <a:lnTo>
                    <a:pt x="12826" y="2584"/>
                  </a:lnTo>
                  <a:lnTo>
                    <a:pt x="12826" y="2310"/>
                  </a:lnTo>
                  <a:lnTo>
                    <a:pt x="12689" y="1784"/>
                  </a:lnTo>
                  <a:lnTo>
                    <a:pt x="12597" y="1601"/>
                  </a:lnTo>
                  <a:lnTo>
                    <a:pt x="12506" y="1441"/>
                  </a:lnTo>
                  <a:lnTo>
                    <a:pt x="12346" y="1052"/>
                  </a:lnTo>
                  <a:lnTo>
                    <a:pt x="12369" y="869"/>
                  </a:lnTo>
                  <a:lnTo>
                    <a:pt x="12346" y="686"/>
                  </a:lnTo>
                  <a:lnTo>
                    <a:pt x="12049" y="412"/>
                  </a:lnTo>
                  <a:lnTo>
                    <a:pt x="11934" y="389"/>
                  </a:lnTo>
                  <a:lnTo>
                    <a:pt x="11592" y="321"/>
                  </a:lnTo>
                  <a:lnTo>
                    <a:pt x="11066" y="252"/>
                  </a:lnTo>
                  <a:lnTo>
                    <a:pt x="10517" y="161"/>
                  </a:lnTo>
                  <a:lnTo>
                    <a:pt x="10014" y="23"/>
                  </a:lnTo>
                  <a:lnTo>
                    <a:pt x="9808" y="1"/>
                  </a:lnTo>
                  <a:close/>
                </a:path>
              </a:pathLst>
            </a:custGeom>
            <a:solidFill>
              <a:srgbClr val="6AA4C8"/>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r>
                <a:rPr lang="en-GB" sz="606">
                  <a:solidFill>
                    <a:srgbClr val="FFFFFF"/>
                  </a:solidFill>
                </a:rPr>
                <a:t>2022</a:t>
              </a:r>
              <a:endParaRPr sz="606">
                <a:solidFill>
                  <a:srgbClr val="FFFFFF"/>
                </a:solidFill>
              </a:endParaRPr>
            </a:p>
          </p:txBody>
        </p:sp>
        <p:sp>
          <p:nvSpPr>
            <p:cNvPr id="140" name="Google Shape;140;p13"/>
            <p:cNvSpPr/>
            <p:nvPr/>
          </p:nvSpPr>
          <p:spPr>
            <a:xfrm>
              <a:off x="1967345" y="2047220"/>
              <a:ext cx="721550" cy="903602"/>
            </a:xfrm>
            <a:custGeom>
              <a:avLst/>
              <a:gdLst/>
              <a:ahLst/>
              <a:cxnLst/>
              <a:rect l="l" t="t" r="r" b="b"/>
              <a:pathLst>
                <a:path w="32076" h="40169" extrusionOk="0">
                  <a:moveTo>
                    <a:pt x="12528" y="1"/>
                  </a:moveTo>
                  <a:lnTo>
                    <a:pt x="12437" y="161"/>
                  </a:lnTo>
                  <a:lnTo>
                    <a:pt x="12368" y="252"/>
                  </a:lnTo>
                  <a:lnTo>
                    <a:pt x="12300" y="344"/>
                  </a:lnTo>
                  <a:lnTo>
                    <a:pt x="11980" y="435"/>
                  </a:lnTo>
                  <a:lnTo>
                    <a:pt x="11820" y="412"/>
                  </a:lnTo>
                  <a:lnTo>
                    <a:pt x="11385" y="504"/>
                  </a:lnTo>
                  <a:lnTo>
                    <a:pt x="10974" y="687"/>
                  </a:lnTo>
                  <a:lnTo>
                    <a:pt x="10722" y="892"/>
                  </a:lnTo>
                  <a:lnTo>
                    <a:pt x="10539" y="1212"/>
                  </a:lnTo>
                  <a:lnTo>
                    <a:pt x="10448" y="1670"/>
                  </a:lnTo>
                  <a:lnTo>
                    <a:pt x="10471" y="2218"/>
                  </a:lnTo>
                  <a:lnTo>
                    <a:pt x="10471" y="2378"/>
                  </a:lnTo>
                  <a:lnTo>
                    <a:pt x="10311" y="2470"/>
                  </a:lnTo>
                  <a:lnTo>
                    <a:pt x="10174" y="2493"/>
                  </a:lnTo>
                  <a:lnTo>
                    <a:pt x="9602" y="2493"/>
                  </a:lnTo>
                  <a:lnTo>
                    <a:pt x="9008" y="2447"/>
                  </a:lnTo>
                  <a:lnTo>
                    <a:pt x="8848" y="2493"/>
                  </a:lnTo>
                  <a:lnTo>
                    <a:pt x="8710" y="2790"/>
                  </a:lnTo>
                  <a:lnTo>
                    <a:pt x="8527" y="2881"/>
                  </a:lnTo>
                  <a:lnTo>
                    <a:pt x="8230" y="2881"/>
                  </a:lnTo>
                  <a:lnTo>
                    <a:pt x="7407" y="2630"/>
                  </a:lnTo>
                  <a:lnTo>
                    <a:pt x="7179" y="2607"/>
                  </a:lnTo>
                  <a:lnTo>
                    <a:pt x="6516" y="2607"/>
                  </a:lnTo>
                  <a:lnTo>
                    <a:pt x="5784" y="2653"/>
                  </a:lnTo>
                  <a:lnTo>
                    <a:pt x="5373" y="2653"/>
                  </a:lnTo>
                  <a:lnTo>
                    <a:pt x="5075" y="2721"/>
                  </a:lnTo>
                  <a:lnTo>
                    <a:pt x="5007" y="2881"/>
                  </a:lnTo>
                  <a:lnTo>
                    <a:pt x="4915" y="3361"/>
                  </a:lnTo>
                  <a:lnTo>
                    <a:pt x="4870" y="3476"/>
                  </a:lnTo>
                  <a:lnTo>
                    <a:pt x="4732" y="3521"/>
                  </a:lnTo>
                  <a:lnTo>
                    <a:pt x="4344" y="3544"/>
                  </a:lnTo>
                  <a:lnTo>
                    <a:pt x="4252" y="3476"/>
                  </a:lnTo>
                  <a:lnTo>
                    <a:pt x="4161" y="3384"/>
                  </a:lnTo>
                  <a:lnTo>
                    <a:pt x="3681" y="3316"/>
                  </a:lnTo>
                  <a:lnTo>
                    <a:pt x="3429" y="3293"/>
                  </a:lnTo>
                  <a:lnTo>
                    <a:pt x="2903" y="3361"/>
                  </a:lnTo>
                  <a:lnTo>
                    <a:pt x="2492" y="3430"/>
                  </a:lnTo>
                  <a:lnTo>
                    <a:pt x="2355" y="3499"/>
                  </a:lnTo>
                  <a:lnTo>
                    <a:pt x="2058" y="3956"/>
                  </a:lnTo>
                  <a:lnTo>
                    <a:pt x="1989" y="4207"/>
                  </a:lnTo>
                  <a:lnTo>
                    <a:pt x="1875" y="4573"/>
                  </a:lnTo>
                  <a:lnTo>
                    <a:pt x="1806" y="4802"/>
                  </a:lnTo>
                  <a:lnTo>
                    <a:pt x="1875" y="4985"/>
                  </a:lnTo>
                  <a:lnTo>
                    <a:pt x="2172" y="5282"/>
                  </a:lnTo>
                  <a:lnTo>
                    <a:pt x="2446" y="5396"/>
                  </a:lnTo>
                  <a:lnTo>
                    <a:pt x="2606" y="5373"/>
                  </a:lnTo>
                  <a:lnTo>
                    <a:pt x="2743" y="5373"/>
                  </a:lnTo>
                  <a:lnTo>
                    <a:pt x="3018" y="5533"/>
                  </a:lnTo>
                  <a:lnTo>
                    <a:pt x="3361" y="6059"/>
                  </a:lnTo>
                  <a:lnTo>
                    <a:pt x="3544" y="6471"/>
                  </a:lnTo>
                  <a:lnTo>
                    <a:pt x="3749" y="6859"/>
                  </a:lnTo>
                  <a:lnTo>
                    <a:pt x="4344" y="7477"/>
                  </a:lnTo>
                  <a:lnTo>
                    <a:pt x="4641" y="7728"/>
                  </a:lnTo>
                  <a:lnTo>
                    <a:pt x="4755" y="7865"/>
                  </a:lnTo>
                  <a:lnTo>
                    <a:pt x="4755" y="8231"/>
                  </a:lnTo>
                  <a:lnTo>
                    <a:pt x="4550" y="8985"/>
                  </a:lnTo>
                  <a:lnTo>
                    <a:pt x="4481" y="9534"/>
                  </a:lnTo>
                  <a:lnTo>
                    <a:pt x="4504" y="9763"/>
                  </a:lnTo>
                  <a:lnTo>
                    <a:pt x="4778" y="10129"/>
                  </a:lnTo>
                  <a:lnTo>
                    <a:pt x="5418" y="10517"/>
                  </a:lnTo>
                  <a:lnTo>
                    <a:pt x="5807" y="10769"/>
                  </a:lnTo>
                  <a:lnTo>
                    <a:pt x="5875" y="10860"/>
                  </a:lnTo>
                  <a:lnTo>
                    <a:pt x="5921" y="10974"/>
                  </a:lnTo>
                  <a:lnTo>
                    <a:pt x="5761" y="11157"/>
                  </a:lnTo>
                  <a:lnTo>
                    <a:pt x="5075" y="11500"/>
                  </a:lnTo>
                  <a:lnTo>
                    <a:pt x="4710" y="11706"/>
                  </a:lnTo>
                  <a:lnTo>
                    <a:pt x="4618" y="11843"/>
                  </a:lnTo>
                  <a:lnTo>
                    <a:pt x="4504" y="12163"/>
                  </a:lnTo>
                  <a:lnTo>
                    <a:pt x="4550" y="12735"/>
                  </a:lnTo>
                  <a:lnTo>
                    <a:pt x="4710" y="13055"/>
                  </a:lnTo>
                  <a:lnTo>
                    <a:pt x="4778" y="13215"/>
                  </a:lnTo>
                  <a:lnTo>
                    <a:pt x="4824" y="13764"/>
                  </a:lnTo>
                  <a:lnTo>
                    <a:pt x="4710" y="14838"/>
                  </a:lnTo>
                  <a:lnTo>
                    <a:pt x="4641" y="15478"/>
                  </a:lnTo>
                  <a:lnTo>
                    <a:pt x="4618" y="15730"/>
                  </a:lnTo>
                  <a:lnTo>
                    <a:pt x="4664" y="16050"/>
                  </a:lnTo>
                  <a:lnTo>
                    <a:pt x="4938" y="16233"/>
                  </a:lnTo>
                  <a:lnTo>
                    <a:pt x="5350" y="16415"/>
                  </a:lnTo>
                  <a:lnTo>
                    <a:pt x="5533" y="16530"/>
                  </a:lnTo>
                  <a:lnTo>
                    <a:pt x="5533" y="16827"/>
                  </a:lnTo>
                  <a:lnTo>
                    <a:pt x="5075" y="17353"/>
                  </a:lnTo>
                  <a:lnTo>
                    <a:pt x="4710" y="17741"/>
                  </a:lnTo>
                  <a:lnTo>
                    <a:pt x="4572" y="17924"/>
                  </a:lnTo>
                  <a:lnTo>
                    <a:pt x="4229" y="18199"/>
                  </a:lnTo>
                  <a:lnTo>
                    <a:pt x="3681" y="18450"/>
                  </a:lnTo>
                  <a:lnTo>
                    <a:pt x="3224" y="18610"/>
                  </a:lnTo>
                  <a:lnTo>
                    <a:pt x="2721" y="18747"/>
                  </a:lnTo>
                  <a:lnTo>
                    <a:pt x="1669" y="18770"/>
                  </a:lnTo>
                  <a:lnTo>
                    <a:pt x="1349" y="18679"/>
                  </a:lnTo>
                  <a:lnTo>
                    <a:pt x="1235" y="18656"/>
                  </a:lnTo>
                  <a:lnTo>
                    <a:pt x="1052" y="18839"/>
                  </a:lnTo>
                  <a:lnTo>
                    <a:pt x="869" y="19388"/>
                  </a:lnTo>
                  <a:lnTo>
                    <a:pt x="800" y="19776"/>
                  </a:lnTo>
                  <a:lnTo>
                    <a:pt x="732" y="20165"/>
                  </a:lnTo>
                  <a:lnTo>
                    <a:pt x="549" y="21102"/>
                  </a:lnTo>
                  <a:lnTo>
                    <a:pt x="572" y="21491"/>
                  </a:lnTo>
                  <a:lnTo>
                    <a:pt x="663" y="21857"/>
                  </a:lnTo>
                  <a:lnTo>
                    <a:pt x="1120" y="22565"/>
                  </a:lnTo>
                  <a:lnTo>
                    <a:pt x="1280" y="22840"/>
                  </a:lnTo>
                  <a:lnTo>
                    <a:pt x="1303" y="22931"/>
                  </a:lnTo>
                  <a:lnTo>
                    <a:pt x="1280" y="23114"/>
                  </a:lnTo>
                  <a:lnTo>
                    <a:pt x="1006" y="23388"/>
                  </a:lnTo>
                  <a:lnTo>
                    <a:pt x="732" y="23686"/>
                  </a:lnTo>
                  <a:lnTo>
                    <a:pt x="457" y="24028"/>
                  </a:lnTo>
                  <a:lnTo>
                    <a:pt x="91" y="24691"/>
                  </a:lnTo>
                  <a:lnTo>
                    <a:pt x="23" y="25034"/>
                  </a:lnTo>
                  <a:lnTo>
                    <a:pt x="0" y="25194"/>
                  </a:lnTo>
                  <a:lnTo>
                    <a:pt x="160" y="25560"/>
                  </a:lnTo>
                  <a:lnTo>
                    <a:pt x="572" y="26086"/>
                  </a:lnTo>
                  <a:lnTo>
                    <a:pt x="800" y="26360"/>
                  </a:lnTo>
                  <a:lnTo>
                    <a:pt x="960" y="26612"/>
                  </a:lnTo>
                  <a:lnTo>
                    <a:pt x="1143" y="27000"/>
                  </a:lnTo>
                  <a:lnTo>
                    <a:pt x="1395" y="26955"/>
                  </a:lnTo>
                  <a:lnTo>
                    <a:pt x="1646" y="27000"/>
                  </a:lnTo>
                  <a:lnTo>
                    <a:pt x="2149" y="27138"/>
                  </a:lnTo>
                  <a:lnTo>
                    <a:pt x="2698" y="27229"/>
                  </a:lnTo>
                  <a:lnTo>
                    <a:pt x="3224" y="27298"/>
                  </a:lnTo>
                  <a:lnTo>
                    <a:pt x="3566" y="27343"/>
                  </a:lnTo>
                  <a:lnTo>
                    <a:pt x="3681" y="27389"/>
                  </a:lnTo>
                  <a:lnTo>
                    <a:pt x="3978" y="27663"/>
                  </a:lnTo>
                  <a:lnTo>
                    <a:pt x="4001" y="27846"/>
                  </a:lnTo>
                  <a:lnTo>
                    <a:pt x="3978" y="28029"/>
                  </a:lnTo>
                  <a:lnTo>
                    <a:pt x="4138" y="28418"/>
                  </a:lnTo>
                  <a:lnTo>
                    <a:pt x="4229" y="28578"/>
                  </a:lnTo>
                  <a:lnTo>
                    <a:pt x="4321" y="28761"/>
                  </a:lnTo>
                  <a:lnTo>
                    <a:pt x="4458" y="29287"/>
                  </a:lnTo>
                  <a:lnTo>
                    <a:pt x="4435" y="29561"/>
                  </a:lnTo>
                  <a:lnTo>
                    <a:pt x="4550" y="30064"/>
                  </a:lnTo>
                  <a:lnTo>
                    <a:pt x="4710" y="30384"/>
                  </a:lnTo>
                  <a:lnTo>
                    <a:pt x="4755" y="30498"/>
                  </a:lnTo>
                  <a:lnTo>
                    <a:pt x="4984" y="30750"/>
                  </a:lnTo>
                  <a:lnTo>
                    <a:pt x="5212" y="30841"/>
                  </a:lnTo>
                  <a:lnTo>
                    <a:pt x="5875" y="31093"/>
                  </a:lnTo>
                  <a:lnTo>
                    <a:pt x="6310" y="31367"/>
                  </a:lnTo>
                  <a:lnTo>
                    <a:pt x="6676" y="31619"/>
                  </a:lnTo>
                  <a:lnTo>
                    <a:pt x="7133" y="31779"/>
                  </a:lnTo>
                  <a:lnTo>
                    <a:pt x="7590" y="31893"/>
                  </a:lnTo>
                  <a:lnTo>
                    <a:pt x="8185" y="31984"/>
                  </a:lnTo>
                  <a:lnTo>
                    <a:pt x="8482" y="31984"/>
                  </a:lnTo>
                  <a:lnTo>
                    <a:pt x="8848" y="32122"/>
                  </a:lnTo>
                  <a:lnTo>
                    <a:pt x="9099" y="32259"/>
                  </a:lnTo>
                  <a:lnTo>
                    <a:pt x="9648" y="32510"/>
                  </a:lnTo>
                  <a:lnTo>
                    <a:pt x="10174" y="32647"/>
                  </a:lnTo>
                  <a:lnTo>
                    <a:pt x="10402" y="32693"/>
                  </a:lnTo>
                  <a:lnTo>
                    <a:pt x="10699" y="32807"/>
                  </a:lnTo>
                  <a:lnTo>
                    <a:pt x="10791" y="32922"/>
                  </a:lnTo>
                  <a:lnTo>
                    <a:pt x="10905" y="33127"/>
                  </a:lnTo>
                  <a:lnTo>
                    <a:pt x="11179" y="33768"/>
                  </a:lnTo>
                  <a:lnTo>
                    <a:pt x="11294" y="33836"/>
                  </a:lnTo>
                  <a:lnTo>
                    <a:pt x="11408" y="33859"/>
                  </a:lnTo>
                  <a:lnTo>
                    <a:pt x="11477" y="34248"/>
                  </a:lnTo>
                  <a:lnTo>
                    <a:pt x="11477" y="34385"/>
                  </a:lnTo>
                  <a:lnTo>
                    <a:pt x="11431" y="34591"/>
                  </a:lnTo>
                  <a:lnTo>
                    <a:pt x="11248" y="34911"/>
                  </a:lnTo>
                  <a:lnTo>
                    <a:pt x="11179" y="35094"/>
                  </a:lnTo>
                  <a:lnTo>
                    <a:pt x="11157" y="35482"/>
                  </a:lnTo>
                  <a:lnTo>
                    <a:pt x="11111" y="35688"/>
                  </a:lnTo>
                  <a:lnTo>
                    <a:pt x="11065" y="35871"/>
                  </a:lnTo>
                  <a:lnTo>
                    <a:pt x="11157" y="36259"/>
                  </a:lnTo>
                  <a:lnTo>
                    <a:pt x="11225" y="36328"/>
                  </a:lnTo>
                  <a:lnTo>
                    <a:pt x="11545" y="36397"/>
                  </a:lnTo>
                  <a:lnTo>
                    <a:pt x="11934" y="36580"/>
                  </a:lnTo>
                  <a:lnTo>
                    <a:pt x="12162" y="36877"/>
                  </a:lnTo>
                  <a:lnTo>
                    <a:pt x="12483" y="37265"/>
                  </a:lnTo>
                  <a:lnTo>
                    <a:pt x="12894" y="37654"/>
                  </a:lnTo>
                  <a:lnTo>
                    <a:pt x="13351" y="37928"/>
                  </a:lnTo>
                  <a:lnTo>
                    <a:pt x="13488" y="38020"/>
                  </a:lnTo>
                  <a:lnTo>
                    <a:pt x="13511" y="38203"/>
                  </a:lnTo>
                  <a:lnTo>
                    <a:pt x="13671" y="38294"/>
                  </a:lnTo>
                  <a:lnTo>
                    <a:pt x="14220" y="38454"/>
                  </a:lnTo>
                  <a:lnTo>
                    <a:pt x="14654" y="38500"/>
                  </a:lnTo>
                  <a:lnTo>
                    <a:pt x="14792" y="38591"/>
                  </a:lnTo>
                  <a:lnTo>
                    <a:pt x="15112" y="38934"/>
                  </a:lnTo>
                  <a:lnTo>
                    <a:pt x="15317" y="39003"/>
                  </a:lnTo>
                  <a:lnTo>
                    <a:pt x="15866" y="39003"/>
                  </a:lnTo>
                  <a:lnTo>
                    <a:pt x="16712" y="39049"/>
                  </a:lnTo>
                  <a:lnTo>
                    <a:pt x="17626" y="39071"/>
                  </a:lnTo>
                  <a:lnTo>
                    <a:pt x="18015" y="39071"/>
                  </a:lnTo>
                  <a:lnTo>
                    <a:pt x="18038" y="39163"/>
                  </a:lnTo>
                  <a:lnTo>
                    <a:pt x="18015" y="39483"/>
                  </a:lnTo>
                  <a:lnTo>
                    <a:pt x="18129" y="39689"/>
                  </a:lnTo>
                  <a:lnTo>
                    <a:pt x="18267" y="39757"/>
                  </a:lnTo>
                  <a:lnTo>
                    <a:pt x="18564" y="39849"/>
                  </a:lnTo>
                  <a:lnTo>
                    <a:pt x="19090" y="40009"/>
                  </a:lnTo>
                  <a:lnTo>
                    <a:pt x="19295" y="39986"/>
                  </a:lnTo>
                  <a:lnTo>
                    <a:pt x="19821" y="39894"/>
                  </a:lnTo>
                  <a:lnTo>
                    <a:pt x="20256" y="39849"/>
                  </a:lnTo>
                  <a:lnTo>
                    <a:pt x="20416" y="39894"/>
                  </a:lnTo>
                  <a:lnTo>
                    <a:pt x="20759" y="40146"/>
                  </a:lnTo>
                  <a:lnTo>
                    <a:pt x="20987" y="40169"/>
                  </a:lnTo>
                  <a:lnTo>
                    <a:pt x="21216" y="40169"/>
                  </a:lnTo>
                  <a:lnTo>
                    <a:pt x="21604" y="40077"/>
                  </a:lnTo>
                  <a:lnTo>
                    <a:pt x="21719" y="39940"/>
                  </a:lnTo>
                  <a:lnTo>
                    <a:pt x="21810" y="39780"/>
                  </a:lnTo>
                  <a:lnTo>
                    <a:pt x="22062" y="39506"/>
                  </a:lnTo>
                  <a:lnTo>
                    <a:pt x="22085" y="39277"/>
                  </a:lnTo>
                  <a:lnTo>
                    <a:pt x="22016" y="38911"/>
                  </a:lnTo>
                  <a:lnTo>
                    <a:pt x="22039" y="38706"/>
                  </a:lnTo>
                  <a:lnTo>
                    <a:pt x="22107" y="38454"/>
                  </a:lnTo>
                  <a:lnTo>
                    <a:pt x="22176" y="38157"/>
                  </a:lnTo>
                  <a:lnTo>
                    <a:pt x="21924" y="38111"/>
                  </a:lnTo>
                  <a:lnTo>
                    <a:pt x="21764" y="38066"/>
                  </a:lnTo>
                  <a:lnTo>
                    <a:pt x="21467" y="37837"/>
                  </a:lnTo>
                  <a:lnTo>
                    <a:pt x="21216" y="37494"/>
                  </a:lnTo>
                  <a:lnTo>
                    <a:pt x="21056" y="37197"/>
                  </a:lnTo>
                  <a:lnTo>
                    <a:pt x="20896" y="36877"/>
                  </a:lnTo>
                  <a:lnTo>
                    <a:pt x="20804" y="36740"/>
                  </a:lnTo>
                  <a:lnTo>
                    <a:pt x="20438" y="36625"/>
                  </a:lnTo>
                  <a:lnTo>
                    <a:pt x="20370" y="36557"/>
                  </a:lnTo>
                  <a:lnTo>
                    <a:pt x="20301" y="36259"/>
                  </a:lnTo>
                  <a:lnTo>
                    <a:pt x="20278" y="35894"/>
                  </a:lnTo>
                  <a:lnTo>
                    <a:pt x="20233" y="35436"/>
                  </a:lnTo>
                  <a:lnTo>
                    <a:pt x="20187" y="34888"/>
                  </a:lnTo>
                  <a:lnTo>
                    <a:pt x="20164" y="34476"/>
                  </a:lnTo>
                  <a:lnTo>
                    <a:pt x="20210" y="34179"/>
                  </a:lnTo>
                  <a:lnTo>
                    <a:pt x="20324" y="33950"/>
                  </a:lnTo>
                  <a:lnTo>
                    <a:pt x="20393" y="33813"/>
                  </a:lnTo>
                  <a:lnTo>
                    <a:pt x="20393" y="33516"/>
                  </a:lnTo>
                  <a:lnTo>
                    <a:pt x="20370" y="33082"/>
                  </a:lnTo>
                  <a:lnTo>
                    <a:pt x="20370" y="32899"/>
                  </a:lnTo>
                  <a:lnTo>
                    <a:pt x="20484" y="32602"/>
                  </a:lnTo>
                  <a:lnTo>
                    <a:pt x="20530" y="32556"/>
                  </a:lnTo>
                  <a:lnTo>
                    <a:pt x="20644" y="32282"/>
                  </a:lnTo>
                  <a:lnTo>
                    <a:pt x="20713" y="31939"/>
                  </a:lnTo>
                  <a:lnTo>
                    <a:pt x="20804" y="31687"/>
                  </a:lnTo>
                  <a:lnTo>
                    <a:pt x="20827" y="31459"/>
                  </a:lnTo>
                  <a:lnTo>
                    <a:pt x="20781" y="31344"/>
                  </a:lnTo>
                  <a:lnTo>
                    <a:pt x="20599" y="31001"/>
                  </a:lnTo>
                  <a:lnTo>
                    <a:pt x="20484" y="30956"/>
                  </a:lnTo>
                  <a:lnTo>
                    <a:pt x="20347" y="30910"/>
                  </a:lnTo>
                  <a:lnTo>
                    <a:pt x="20050" y="30613"/>
                  </a:lnTo>
                  <a:lnTo>
                    <a:pt x="20027" y="30453"/>
                  </a:lnTo>
                  <a:lnTo>
                    <a:pt x="20004" y="30155"/>
                  </a:lnTo>
                  <a:lnTo>
                    <a:pt x="20073" y="29881"/>
                  </a:lnTo>
                  <a:lnTo>
                    <a:pt x="20210" y="29584"/>
                  </a:lnTo>
                  <a:lnTo>
                    <a:pt x="20416" y="29310"/>
                  </a:lnTo>
                  <a:lnTo>
                    <a:pt x="20667" y="29035"/>
                  </a:lnTo>
                  <a:lnTo>
                    <a:pt x="20873" y="28715"/>
                  </a:lnTo>
                  <a:lnTo>
                    <a:pt x="20987" y="28578"/>
                  </a:lnTo>
                  <a:lnTo>
                    <a:pt x="21147" y="28418"/>
                  </a:lnTo>
                  <a:lnTo>
                    <a:pt x="21262" y="28395"/>
                  </a:lnTo>
                  <a:lnTo>
                    <a:pt x="21627" y="28418"/>
                  </a:lnTo>
                  <a:lnTo>
                    <a:pt x="22062" y="28532"/>
                  </a:lnTo>
                  <a:lnTo>
                    <a:pt x="22222" y="28578"/>
                  </a:lnTo>
                  <a:lnTo>
                    <a:pt x="22519" y="28532"/>
                  </a:lnTo>
                  <a:lnTo>
                    <a:pt x="22679" y="28464"/>
                  </a:lnTo>
                  <a:lnTo>
                    <a:pt x="23045" y="28166"/>
                  </a:lnTo>
                  <a:lnTo>
                    <a:pt x="23205" y="27961"/>
                  </a:lnTo>
                  <a:lnTo>
                    <a:pt x="23342" y="27801"/>
                  </a:lnTo>
                  <a:lnTo>
                    <a:pt x="23639" y="27481"/>
                  </a:lnTo>
                  <a:lnTo>
                    <a:pt x="23753" y="27389"/>
                  </a:lnTo>
                  <a:lnTo>
                    <a:pt x="23936" y="27412"/>
                  </a:lnTo>
                  <a:lnTo>
                    <a:pt x="24051" y="27458"/>
                  </a:lnTo>
                  <a:lnTo>
                    <a:pt x="24279" y="27549"/>
                  </a:lnTo>
                  <a:lnTo>
                    <a:pt x="24645" y="27618"/>
                  </a:lnTo>
                  <a:lnTo>
                    <a:pt x="24851" y="27595"/>
                  </a:lnTo>
                  <a:lnTo>
                    <a:pt x="24942" y="27389"/>
                  </a:lnTo>
                  <a:lnTo>
                    <a:pt x="24942" y="27252"/>
                  </a:lnTo>
                  <a:lnTo>
                    <a:pt x="24965" y="26932"/>
                  </a:lnTo>
                  <a:lnTo>
                    <a:pt x="25148" y="26703"/>
                  </a:lnTo>
                  <a:lnTo>
                    <a:pt x="25399" y="26566"/>
                  </a:lnTo>
                  <a:lnTo>
                    <a:pt x="25697" y="26475"/>
                  </a:lnTo>
                  <a:lnTo>
                    <a:pt x="25811" y="26475"/>
                  </a:lnTo>
                  <a:lnTo>
                    <a:pt x="26062" y="26749"/>
                  </a:lnTo>
                  <a:lnTo>
                    <a:pt x="26108" y="26863"/>
                  </a:lnTo>
                  <a:lnTo>
                    <a:pt x="26154" y="26909"/>
                  </a:lnTo>
                  <a:lnTo>
                    <a:pt x="26451" y="26978"/>
                  </a:lnTo>
                  <a:lnTo>
                    <a:pt x="26634" y="26978"/>
                  </a:lnTo>
                  <a:lnTo>
                    <a:pt x="26794" y="26932"/>
                  </a:lnTo>
                  <a:lnTo>
                    <a:pt x="27046" y="26589"/>
                  </a:lnTo>
                  <a:lnTo>
                    <a:pt x="27137" y="26520"/>
                  </a:lnTo>
                  <a:lnTo>
                    <a:pt x="27594" y="26475"/>
                  </a:lnTo>
                  <a:lnTo>
                    <a:pt x="28280" y="26520"/>
                  </a:lnTo>
                  <a:lnTo>
                    <a:pt x="28783" y="26612"/>
                  </a:lnTo>
                  <a:lnTo>
                    <a:pt x="29035" y="26726"/>
                  </a:lnTo>
                  <a:lnTo>
                    <a:pt x="29195" y="26840"/>
                  </a:lnTo>
                  <a:lnTo>
                    <a:pt x="29766" y="26909"/>
                  </a:lnTo>
                  <a:lnTo>
                    <a:pt x="30223" y="26909"/>
                  </a:lnTo>
                  <a:lnTo>
                    <a:pt x="30795" y="26932"/>
                  </a:lnTo>
                  <a:lnTo>
                    <a:pt x="30795" y="26680"/>
                  </a:lnTo>
                  <a:lnTo>
                    <a:pt x="30841" y="26612"/>
                  </a:lnTo>
                  <a:lnTo>
                    <a:pt x="30932" y="26589"/>
                  </a:lnTo>
                  <a:lnTo>
                    <a:pt x="31161" y="26360"/>
                  </a:lnTo>
                  <a:lnTo>
                    <a:pt x="31206" y="26177"/>
                  </a:lnTo>
                  <a:lnTo>
                    <a:pt x="31184" y="25972"/>
                  </a:lnTo>
                  <a:lnTo>
                    <a:pt x="31229" y="25674"/>
                  </a:lnTo>
                  <a:lnTo>
                    <a:pt x="31298" y="25629"/>
                  </a:lnTo>
                  <a:lnTo>
                    <a:pt x="31435" y="25629"/>
                  </a:lnTo>
                  <a:lnTo>
                    <a:pt x="31755" y="25560"/>
                  </a:lnTo>
                  <a:lnTo>
                    <a:pt x="31847" y="25469"/>
                  </a:lnTo>
                  <a:lnTo>
                    <a:pt x="31984" y="25194"/>
                  </a:lnTo>
                  <a:lnTo>
                    <a:pt x="32075" y="24829"/>
                  </a:lnTo>
                  <a:lnTo>
                    <a:pt x="31938" y="24371"/>
                  </a:lnTo>
                  <a:lnTo>
                    <a:pt x="31755" y="23937"/>
                  </a:lnTo>
                  <a:lnTo>
                    <a:pt x="31686" y="23617"/>
                  </a:lnTo>
                  <a:lnTo>
                    <a:pt x="31549" y="23343"/>
                  </a:lnTo>
                  <a:lnTo>
                    <a:pt x="31298" y="23000"/>
                  </a:lnTo>
                  <a:lnTo>
                    <a:pt x="31138" y="22634"/>
                  </a:lnTo>
                  <a:lnTo>
                    <a:pt x="31115" y="22497"/>
                  </a:lnTo>
                  <a:lnTo>
                    <a:pt x="30932" y="22245"/>
                  </a:lnTo>
                  <a:lnTo>
                    <a:pt x="30795" y="22200"/>
                  </a:lnTo>
                  <a:lnTo>
                    <a:pt x="30658" y="22131"/>
                  </a:lnTo>
                  <a:lnTo>
                    <a:pt x="30498" y="21879"/>
                  </a:lnTo>
                  <a:lnTo>
                    <a:pt x="30406" y="21788"/>
                  </a:lnTo>
                  <a:lnTo>
                    <a:pt x="30178" y="21651"/>
                  </a:lnTo>
                  <a:lnTo>
                    <a:pt x="29789" y="21559"/>
                  </a:lnTo>
                  <a:lnTo>
                    <a:pt x="28852" y="21514"/>
                  </a:lnTo>
                  <a:lnTo>
                    <a:pt x="28051" y="21491"/>
                  </a:lnTo>
                  <a:lnTo>
                    <a:pt x="27937" y="21468"/>
                  </a:lnTo>
                  <a:lnTo>
                    <a:pt x="27686" y="21308"/>
                  </a:lnTo>
                  <a:lnTo>
                    <a:pt x="27640" y="21171"/>
                  </a:lnTo>
                  <a:lnTo>
                    <a:pt x="27617" y="21034"/>
                  </a:lnTo>
                  <a:lnTo>
                    <a:pt x="27434" y="20805"/>
                  </a:lnTo>
                  <a:lnTo>
                    <a:pt x="27411" y="20645"/>
                  </a:lnTo>
                  <a:lnTo>
                    <a:pt x="27388" y="20439"/>
                  </a:lnTo>
                  <a:lnTo>
                    <a:pt x="27160" y="20165"/>
                  </a:lnTo>
                  <a:lnTo>
                    <a:pt x="27091" y="20051"/>
                  </a:lnTo>
                  <a:lnTo>
                    <a:pt x="27000" y="19936"/>
                  </a:lnTo>
                  <a:lnTo>
                    <a:pt x="26657" y="19822"/>
                  </a:lnTo>
                  <a:lnTo>
                    <a:pt x="26497" y="19799"/>
                  </a:lnTo>
                  <a:lnTo>
                    <a:pt x="25994" y="19776"/>
                  </a:lnTo>
                  <a:lnTo>
                    <a:pt x="25560" y="19730"/>
                  </a:lnTo>
                  <a:lnTo>
                    <a:pt x="25468" y="19753"/>
                  </a:lnTo>
                  <a:lnTo>
                    <a:pt x="25354" y="19982"/>
                  </a:lnTo>
                  <a:lnTo>
                    <a:pt x="25239" y="20028"/>
                  </a:lnTo>
                  <a:lnTo>
                    <a:pt x="25102" y="20073"/>
                  </a:lnTo>
                  <a:lnTo>
                    <a:pt x="24965" y="20325"/>
                  </a:lnTo>
                  <a:lnTo>
                    <a:pt x="24851" y="20393"/>
                  </a:lnTo>
                  <a:lnTo>
                    <a:pt x="24531" y="20416"/>
                  </a:lnTo>
                  <a:lnTo>
                    <a:pt x="24348" y="20325"/>
                  </a:lnTo>
                  <a:lnTo>
                    <a:pt x="24256" y="20073"/>
                  </a:lnTo>
                  <a:lnTo>
                    <a:pt x="24188" y="19685"/>
                  </a:lnTo>
                  <a:lnTo>
                    <a:pt x="24119" y="19548"/>
                  </a:lnTo>
                  <a:lnTo>
                    <a:pt x="23822" y="19319"/>
                  </a:lnTo>
                  <a:lnTo>
                    <a:pt x="23799" y="19205"/>
                  </a:lnTo>
                  <a:lnTo>
                    <a:pt x="23776" y="19113"/>
                  </a:lnTo>
                  <a:lnTo>
                    <a:pt x="23365" y="18999"/>
                  </a:lnTo>
                  <a:lnTo>
                    <a:pt x="23250" y="19022"/>
                  </a:lnTo>
                  <a:lnTo>
                    <a:pt x="23205" y="19113"/>
                  </a:lnTo>
                  <a:lnTo>
                    <a:pt x="23136" y="19456"/>
                  </a:lnTo>
                  <a:lnTo>
                    <a:pt x="23045" y="19570"/>
                  </a:lnTo>
                  <a:lnTo>
                    <a:pt x="22793" y="19730"/>
                  </a:lnTo>
                  <a:lnTo>
                    <a:pt x="22542" y="19753"/>
                  </a:lnTo>
                  <a:lnTo>
                    <a:pt x="22405" y="19730"/>
                  </a:lnTo>
                  <a:lnTo>
                    <a:pt x="22085" y="19616"/>
                  </a:lnTo>
                  <a:lnTo>
                    <a:pt x="22062" y="19525"/>
                  </a:lnTo>
                  <a:lnTo>
                    <a:pt x="22016" y="19456"/>
                  </a:lnTo>
                  <a:lnTo>
                    <a:pt x="21719" y="19319"/>
                  </a:lnTo>
                  <a:lnTo>
                    <a:pt x="21719" y="19205"/>
                  </a:lnTo>
                  <a:lnTo>
                    <a:pt x="21764" y="19045"/>
                  </a:lnTo>
                  <a:lnTo>
                    <a:pt x="21856" y="18656"/>
                  </a:lnTo>
                  <a:lnTo>
                    <a:pt x="21810" y="18496"/>
                  </a:lnTo>
                  <a:lnTo>
                    <a:pt x="21650" y="18199"/>
                  </a:lnTo>
                  <a:lnTo>
                    <a:pt x="21422" y="17970"/>
                  </a:lnTo>
                  <a:lnTo>
                    <a:pt x="21284" y="17856"/>
                  </a:lnTo>
                  <a:lnTo>
                    <a:pt x="20964" y="17444"/>
                  </a:lnTo>
                  <a:lnTo>
                    <a:pt x="20736" y="17353"/>
                  </a:lnTo>
                  <a:lnTo>
                    <a:pt x="20553" y="17307"/>
                  </a:lnTo>
                  <a:lnTo>
                    <a:pt x="20438" y="17033"/>
                  </a:lnTo>
                  <a:lnTo>
                    <a:pt x="20438" y="16873"/>
                  </a:lnTo>
                  <a:lnTo>
                    <a:pt x="20461" y="16690"/>
                  </a:lnTo>
                  <a:lnTo>
                    <a:pt x="20553" y="16347"/>
                  </a:lnTo>
                  <a:lnTo>
                    <a:pt x="20644" y="16301"/>
                  </a:lnTo>
                  <a:lnTo>
                    <a:pt x="20873" y="16233"/>
                  </a:lnTo>
                  <a:lnTo>
                    <a:pt x="21101" y="16141"/>
                  </a:lnTo>
                  <a:lnTo>
                    <a:pt x="21193" y="16095"/>
                  </a:lnTo>
                  <a:lnTo>
                    <a:pt x="21376" y="15844"/>
                  </a:lnTo>
                  <a:lnTo>
                    <a:pt x="21376" y="15730"/>
                  </a:lnTo>
                  <a:lnTo>
                    <a:pt x="21353" y="15615"/>
                  </a:lnTo>
                  <a:lnTo>
                    <a:pt x="21193" y="15387"/>
                  </a:lnTo>
                  <a:lnTo>
                    <a:pt x="21056" y="15364"/>
                  </a:lnTo>
                  <a:lnTo>
                    <a:pt x="20781" y="15295"/>
                  </a:lnTo>
                  <a:lnTo>
                    <a:pt x="20553" y="15272"/>
                  </a:lnTo>
                  <a:lnTo>
                    <a:pt x="20438" y="15272"/>
                  </a:lnTo>
                  <a:lnTo>
                    <a:pt x="20187" y="15135"/>
                  </a:lnTo>
                  <a:lnTo>
                    <a:pt x="20141" y="15044"/>
                  </a:lnTo>
                  <a:lnTo>
                    <a:pt x="20164" y="14952"/>
                  </a:lnTo>
                  <a:lnTo>
                    <a:pt x="20256" y="14701"/>
                  </a:lnTo>
                  <a:lnTo>
                    <a:pt x="20347" y="14632"/>
                  </a:lnTo>
                  <a:lnTo>
                    <a:pt x="20553" y="14495"/>
                  </a:lnTo>
                  <a:lnTo>
                    <a:pt x="20759" y="14381"/>
                  </a:lnTo>
                  <a:lnTo>
                    <a:pt x="21101" y="14358"/>
                  </a:lnTo>
                  <a:lnTo>
                    <a:pt x="21284" y="14358"/>
                  </a:lnTo>
                  <a:lnTo>
                    <a:pt x="21422" y="14221"/>
                  </a:lnTo>
                  <a:lnTo>
                    <a:pt x="21627" y="13924"/>
                  </a:lnTo>
                  <a:lnTo>
                    <a:pt x="21650" y="13786"/>
                  </a:lnTo>
                  <a:lnTo>
                    <a:pt x="21490" y="13466"/>
                  </a:lnTo>
                  <a:lnTo>
                    <a:pt x="21376" y="13352"/>
                  </a:lnTo>
                  <a:lnTo>
                    <a:pt x="21284" y="13261"/>
                  </a:lnTo>
                  <a:lnTo>
                    <a:pt x="21056" y="13055"/>
                  </a:lnTo>
                  <a:lnTo>
                    <a:pt x="21033" y="12895"/>
                  </a:lnTo>
                  <a:lnTo>
                    <a:pt x="20987" y="12438"/>
                  </a:lnTo>
                  <a:lnTo>
                    <a:pt x="21010" y="12117"/>
                  </a:lnTo>
                  <a:lnTo>
                    <a:pt x="21101" y="12072"/>
                  </a:lnTo>
                  <a:lnTo>
                    <a:pt x="21376" y="11935"/>
                  </a:lnTo>
                  <a:lnTo>
                    <a:pt x="21376" y="11820"/>
                  </a:lnTo>
                  <a:lnTo>
                    <a:pt x="21330" y="11386"/>
                  </a:lnTo>
                  <a:lnTo>
                    <a:pt x="21307" y="10952"/>
                  </a:lnTo>
                  <a:lnTo>
                    <a:pt x="21307" y="10792"/>
                  </a:lnTo>
                  <a:lnTo>
                    <a:pt x="21193" y="10449"/>
                  </a:lnTo>
                  <a:lnTo>
                    <a:pt x="21079" y="10311"/>
                  </a:lnTo>
                  <a:lnTo>
                    <a:pt x="21010" y="10311"/>
                  </a:lnTo>
                  <a:lnTo>
                    <a:pt x="20850" y="10334"/>
                  </a:lnTo>
                  <a:lnTo>
                    <a:pt x="20553" y="10174"/>
                  </a:lnTo>
                  <a:lnTo>
                    <a:pt x="20416" y="10083"/>
                  </a:lnTo>
                  <a:lnTo>
                    <a:pt x="20164" y="9877"/>
                  </a:lnTo>
                  <a:lnTo>
                    <a:pt x="19913" y="9808"/>
                  </a:lnTo>
                  <a:lnTo>
                    <a:pt x="19615" y="9763"/>
                  </a:lnTo>
                  <a:lnTo>
                    <a:pt x="19364" y="9626"/>
                  </a:lnTo>
                  <a:lnTo>
                    <a:pt x="19250" y="9374"/>
                  </a:lnTo>
                  <a:lnTo>
                    <a:pt x="19067" y="9054"/>
                  </a:lnTo>
                  <a:lnTo>
                    <a:pt x="18975" y="8917"/>
                  </a:lnTo>
                  <a:lnTo>
                    <a:pt x="18952" y="8505"/>
                  </a:lnTo>
                  <a:lnTo>
                    <a:pt x="18975" y="8345"/>
                  </a:lnTo>
                  <a:lnTo>
                    <a:pt x="18998" y="8208"/>
                  </a:lnTo>
                  <a:lnTo>
                    <a:pt x="19181" y="7911"/>
                  </a:lnTo>
                  <a:lnTo>
                    <a:pt x="19295" y="7888"/>
                  </a:lnTo>
                  <a:lnTo>
                    <a:pt x="19433" y="7888"/>
                  </a:lnTo>
                  <a:lnTo>
                    <a:pt x="19707" y="7682"/>
                  </a:lnTo>
                  <a:lnTo>
                    <a:pt x="19730" y="7522"/>
                  </a:lnTo>
                  <a:lnTo>
                    <a:pt x="19707" y="7339"/>
                  </a:lnTo>
                  <a:lnTo>
                    <a:pt x="19684" y="6905"/>
                  </a:lnTo>
                  <a:lnTo>
                    <a:pt x="19593" y="6745"/>
                  </a:lnTo>
                  <a:lnTo>
                    <a:pt x="19478" y="6585"/>
                  </a:lnTo>
                  <a:lnTo>
                    <a:pt x="19341" y="6082"/>
                  </a:lnTo>
                  <a:lnTo>
                    <a:pt x="19204" y="5899"/>
                  </a:lnTo>
                  <a:lnTo>
                    <a:pt x="19090" y="5762"/>
                  </a:lnTo>
                  <a:lnTo>
                    <a:pt x="19090" y="5373"/>
                  </a:lnTo>
                  <a:lnTo>
                    <a:pt x="19112" y="5236"/>
                  </a:lnTo>
                  <a:lnTo>
                    <a:pt x="19135" y="5122"/>
                  </a:lnTo>
                  <a:lnTo>
                    <a:pt x="19364" y="4847"/>
                  </a:lnTo>
                  <a:lnTo>
                    <a:pt x="19501" y="4802"/>
                  </a:lnTo>
                  <a:lnTo>
                    <a:pt x="19867" y="4756"/>
                  </a:lnTo>
                  <a:lnTo>
                    <a:pt x="20210" y="4733"/>
                  </a:lnTo>
                  <a:lnTo>
                    <a:pt x="20324" y="4733"/>
                  </a:lnTo>
                  <a:lnTo>
                    <a:pt x="20553" y="4687"/>
                  </a:lnTo>
                  <a:lnTo>
                    <a:pt x="20644" y="4573"/>
                  </a:lnTo>
                  <a:lnTo>
                    <a:pt x="20713" y="4322"/>
                  </a:lnTo>
                  <a:lnTo>
                    <a:pt x="20850" y="3956"/>
                  </a:lnTo>
                  <a:lnTo>
                    <a:pt x="20941" y="3727"/>
                  </a:lnTo>
                  <a:lnTo>
                    <a:pt x="20850" y="3384"/>
                  </a:lnTo>
                  <a:lnTo>
                    <a:pt x="20736" y="3247"/>
                  </a:lnTo>
                  <a:lnTo>
                    <a:pt x="20484" y="3041"/>
                  </a:lnTo>
                  <a:lnTo>
                    <a:pt x="20210" y="2744"/>
                  </a:lnTo>
                  <a:lnTo>
                    <a:pt x="20073" y="2584"/>
                  </a:lnTo>
                  <a:lnTo>
                    <a:pt x="19638" y="2447"/>
                  </a:lnTo>
                  <a:lnTo>
                    <a:pt x="19410" y="2356"/>
                  </a:lnTo>
                  <a:lnTo>
                    <a:pt x="19181" y="2264"/>
                  </a:lnTo>
                  <a:lnTo>
                    <a:pt x="18861" y="2127"/>
                  </a:lnTo>
                  <a:lnTo>
                    <a:pt x="18610" y="2150"/>
                  </a:lnTo>
                  <a:lnTo>
                    <a:pt x="18381" y="2195"/>
                  </a:lnTo>
                  <a:lnTo>
                    <a:pt x="18084" y="2310"/>
                  </a:lnTo>
                  <a:lnTo>
                    <a:pt x="17924" y="2264"/>
                  </a:lnTo>
                  <a:lnTo>
                    <a:pt x="17649" y="2150"/>
                  </a:lnTo>
                  <a:lnTo>
                    <a:pt x="17466" y="2195"/>
                  </a:lnTo>
                  <a:lnTo>
                    <a:pt x="17352" y="2264"/>
                  </a:lnTo>
                  <a:lnTo>
                    <a:pt x="17032" y="2470"/>
                  </a:lnTo>
                  <a:lnTo>
                    <a:pt x="16872" y="2470"/>
                  </a:lnTo>
                  <a:lnTo>
                    <a:pt x="16529" y="2310"/>
                  </a:lnTo>
                  <a:lnTo>
                    <a:pt x="16300" y="2218"/>
                  </a:lnTo>
                  <a:lnTo>
                    <a:pt x="16209" y="2173"/>
                  </a:lnTo>
                  <a:lnTo>
                    <a:pt x="15866" y="1601"/>
                  </a:lnTo>
                  <a:lnTo>
                    <a:pt x="15752" y="1350"/>
                  </a:lnTo>
                  <a:lnTo>
                    <a:pt x="15637" y="1121"/>
                  </a:lnTo>
                  <a:lnTo>
                    <a:pt x="15317" y="801"/>
                  </a:lnTo>
                  <a:lnTo>
                    <a:pt x="15135" y="732"/>
                  </a:lnTo>
                  <a:lnTo>
                    <a:pt x="14792" y="618"/>
                  </a:lnTo>
                  <a:lnTo>
                    <a:pt x="14517" y="595"/>
                  </a:lnTo>
                  <a:lnTo>
                    <a:pt x="14197" y="595"/>
                  </a:lnTo>
                  <a:lnTo>
                    <a:pt x="13923" y="458"/>
                  </a:lnTo>
                  <a:lnTo>
                    <a:pt x="13717" y="344"/>
                  </a:lnTo>
                  <a:lnTo>
                    <a:pt x="13534" y="229"/>
                  </a:lnTo>
                  <a:lnTo>
                    <a:pt x="13488" y="184"/>
                  </a:lnTo>
                  <a:lnTo>
                    <a:pt x="13443" y="115"/>
                  </a:lnTo>
                  <a:lnTo>
                    <a:pt x="13031" y="69"/>
                  </a:lnTo>
                  <a:lnTo>
                    <a:pt x="12643" y="24"/>
                  </a:lnTo>
                  <a:lnTo>
                    <a:pt x="12574" y="24"/>
                  </a:lnTo>
                  <a:lnTo>
                    <a:pt x="12528" y="1"/>
                  </a:lnTo>
                  <a:close/>
                </a:path>
              </a:pathLst>
            </a:custGeom>
            <a:solidFill>
              <a:srgbClr val="1C3678"/>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r>
                <a:rPr lang="en-GB" sz="546">
                  <a:solidFill>
                    <a:srgbClr val="FFFFFF"/>
                  </a:solidFill>
                </a:rPr>
                <a:t> 2023</a:t>
              </a:r>
              <a:endParaRPr sz="546">
                <a:solidFill>
                  <a:srgbClr val="FFFFFF"/>
                </a:solidFill>
              </a:endParaRPr>
            </a:p>
          </p:txBody>
        </p:sp>
        <p:sp>
          <p:nvSpPr>
            <p:cNvPr id="141" name="Google Shape;141;p13"/>
            <p:cNvSpPr/>
            <p:nvPr/>
          </p:nvSpPr>
          <p:spPr>
            <a:xfrm>
              <a:off x="1067926" y="3487612"/>
              <a:ext cx="897955" cy="995134"/>
            </a:xfrm>
            <a:custGeom>
              <a:avLst/>
              <a:gdLst/>
              <a:ahLst/>
              <a:cxnLst/>
              <a:rect l="l" t="t" r="r" b="b"/>
              <a:pathLst>
                <a:path w="39918" h="44238" extrusionOk="0">
                  <a:moveTo>
                    <a:pt x="24829" y="0"/>
                  </a:moveTo>
                  <a:lnTo>
                    <a:pt x="24531" y="69"/>
                  </a:lnTo>
                  <a:lnTo>
                    <a:pt x="24486" y="138"/>
                  </a:lnTo>
                  <a:lnTo>
                    <a:pt x="24463" y="252"/>
                  </a:lnTo>
                  <a:lnTo>
                    <a:pt x="24440" y="595"/>
                  </a:lnTo>
                  <a:lnTo>
                    <a:pt x="24509" y="663"/>
                  </a:lnTo>
                  <a:lnTo>
                    <a:pt x="24646" y="686"/>
                  </a:lnTo>
                  <a:lnTo>
                    <a:pt x="24920" y="846"/>
                  </a:lnTo>
                  <a:lnTo>
                    <a:pt x="24966" y="961"/>
                  </a:lnTo>
                  <a:lnTo>
                    <a:pt x="25012" y="1098"/>
                  </a:lnTo>
                  <a:lnTo>
                    <a:pt x="25080" y="1464"/>
                  </a:lnTo>
                  <a:lnTo>
                    <a:pt x="24966" y="1601"/>
                  </a:lnTo>
                  <a:lnTo>
                    <a:pt x="24806" y="1692"/>
                  </a:lnTo>
                  <a:lnTo>
                    <a:pt x="24509" y="1829"/>
                  </a:lnTo>
                  <a:lnTo>
                    <a:pt x="24417" y="2012"/>
                  </a:lnTo>
                  <a:lnTo>
                    <a:pt x="24349" y="2218"/>
                  </a:lnTo>
                  <a:lnTo>
                    <a:pt x="24349" y="2584"/>
                  </a:lnTo>
                  <a:lnTo>
                    <a:pt x="24211" y="2790"/>
                  </a:lnTo>
                  <a:lnTo>
                    <a:pt x="24051" y="2995"/>
                  </a:lnTo>
                  <a:lnTo>
                    <a:pt x="23754" y="3247"/>
                  </a:lnTo>
                  <a:lnTo>
                    <a:pt x="23754" y="3384"/>
                  </a:lnTo>
                  <a:lnTo>
                    <a:pt x="23777" y="3521"/>
                  </a:lnTo>
                  <a:lnTo>
                    <a:pt x="23594" y="3704"/>
                  </a:lnTo>
                  <a:lnTo>
                    <a:pt x="23434" y="3727"/>
                  </a:lnTo>
                  <a:lnTo>
                    <a:pt x="23228" y="3750"/>
                  </a:lnTo>
                  <a:lnTo>
                    <a:pt x="23114" y="3887"/>
                  </a:lnTo>
                  <a:lnTo>
                    <a:pt x="23023" y="3956"/>
                  </a:lnTo>
                  <a:lnTo>
                    <a:pt x="22817" y="4001"/>
                  </a:lnTo>
                  <a:lnTo>
                    <a:pt x="22634" y="4001"/>
                  </a:lnTo>
                  <a:lnTo>
                    <a:pt x="22360" y="3910"/>
                  </a:lnTo>
                  <a:lnTo>
                    <a:pt x="22085" y="3796"/>
                  </a:lnTo>
                  <a:lnTo>
                    <a:pt x="21834" y="3704"/>
                  </a:lnTo>
                  <a:lnTo>
                    <a:pt x="21628" y="3590"/>
                  </a:lnTo>
                  <a:lnTo>
                    <a:pt x="21491" y="3498"/>
                  </a:lnTo>
                  <a:lnTo>
                    <a:pt x="21354" y="3384"/>
                  </a:lnTo>
                  <a:lnTo>
                    <a:pt x="21331" y="3453"/>
                  </a:lnTo>
                  <a:lnTo>
                    <a:pt x="21331" y="3818"/>
                  </a:lnTo>
                  <a:lnTo>
                    <a:pt x="21262" y="4161"/>
                  </a:lnTo>
                  <a:lnTo>
                    <a:pt x="21216" y="4276"/>
                  </a:lnTo>
                  <a:lnTo>
                    <a:pt x="21216" y="4664"/>
                  </a:lnTo>
                  <a:lnTo>
                    <a:pt x="21125" y="4756"/>
                  </a:lnTo>
                  <a:lnTo>
                    <a:pt x="20919" y="4847"/>
                  </a:lnTo>
                  <a:lnTo>
                    <a:pt x="20668" y="4824"/>
                  </a:lnTo>
                  <a:lnTo>
                    <a:pt x="20416" y="4801"/>
                  </a:lnTo>
                  <a:lnTo>
                    <a:pt x="20233" y="4756"/>
                  </a:lnTo>
                  <a:lnTo>
                    <a:pt x="20165" y="4550"/>
                  </a:lnTo>
                  <a:lnTo>
                    <a:pt x="20073" y="4299"/>
                  </a:lnTo>
                  <a:lnTo>
                    <a:pt x="20005" y="4161"/>
                  </a:lnTo>
                  <a:lnTo>
                    <a:pt x="19890" y="3956"/>
                  </a:lnTo>
                  <a:lnTo>
                    <a:pt x="19753" y="3910"/>
                  </a:lnTo>
                  <a:lnTo>
                    <a:pt x="19616" y="3887"/>
                  </a:lnTo>
                  <a:lnTo>
                    <a:pt x="19433" y="3841"/>
                  </a:lnTo>
                  <a:lnTo>
                    <a:pt x="19410" y="3956"/>
                  </a:lnTo>
                  <a:lnTo>
                    <a:pt x="19433" y="4253"/>
                  </a:lnTo>
                  <a:lnTo>
                    <a:pt x="19525" y="4641"/>
                  </a:lnTo>
                  <a:lnTo>
                    <a:pt x="19502" y="5122"/>
                  </a:lnTo>
                  <a:lnTo>
                    <a:pt x="19433" y="5419"/>
                  </a:lnTo>
                  <a:lnTo>
                    <a:pt x="19410" y="5602"/>
                  </a:lnTo>
                  <a:lnTo>
                    <a:pt x="19342" y="5945"/>
                  </a:lnTo>
                  <a:lnTo>
                    <a:pt x="19296" y="6150"/>
                  </a:lnTo>
                  <a:lnTo>
                    <a:pt x="19136" y="6379"/>
                  </a:lnTo>
                  <a:lnTo>
                    <a:pt x="18724" y="6379"/>
                  </a:lnTo>
                  <a:lnTo>
                    <a:pt x="18450" y="6448"/>
                  </a:lnTo>
                  <a:lnTo>
                    <a:pt x="18359" y="6539"/>
                  </a:lnTo>
                  <a:lnTo>
                    <a:pt x="18290" y="6653"/>
                  </a:lnTo>
                  <a:lnTo>
                    <a:pt x="18199" y="6859"/>
                  </a:lnTo>
                  <a:lnTo>
                    <a:pt x="18062" y="6882"/>
                  </a:lnTo>
                  <a:lnTo>
                    <a:pt x="17559" y="6882"/>
                  </a:lnTo>
                  <a:lnTo>
                    <a:pt x="17513" y="6790"/>
                  </a:lnTo>
                  <a:lnTo>
                    <a:pt x="17490" y="6630"/>
                  </a:lnTo>
                  <a:lnTo>
                    <a:pt x="17444" y="6219"/>
                  </a:lnTo>
                  <a:lnTo>
                    <a:pt x="17513" y="6150"/>
                  </a:lnTo>
                  <a:lnTo>
                    <a:pt x="17604" y="6127"/>
                  </a:lnTo>
                  <a:lnTo>
                    <a:pt x="17764" y="6013"/>
                  </a:lnTo>
                  <a:lnTo>
                    <a:pt x="17787" y="5899"/>
                  </a:lnTo>
                  <a:lnTo>
                    <a:pt x="17787" y="5510"/>
                  </a:lnTo>
                  <a:lnTo>
                    <a:pt x="17856" y="5304"/>
                  </a:lnTo>
                  <a:lnTo>
                    <a:pt x="17924" y="5236"/>
                  </a:lnTo>
                  <a:lnTo>
                    <a:pt x="18016" y="5030"/>
                  </a:lnTo>
                  <a:lnTo>
                    <a:pt x="18199" y="4824"/>
                  </a:lnTo>
                  <a:lnTo>
                    <a:pt x="18267" y="4550"/>
                  </a:lnTo>
                  <a:lnTo>
                    <a:pt x="18290" y="4413"/>
                  </a:lnTo>
                  <a:lnTo>
                    <a:pt x="18313" y="4230"/>
                  </a:lnTo>
                  <a:lnTo>
                    <a:pt x="18130" y="4138"/>
                  </a:lnTo>
                  <a:lnTo>
                    <a:pt x="17741" y="4001"/>
                  </a:lnTo>
                  <a:lnTo>
                    <a:pt x="17536" y="3910"/>
                  </a:lnTo>
                  <a:lnTo>
                    <a:pt x="17330" y="3704"/>
                  </a:lnTo>
                  <a:lnTo>
                    <a:pt x="17078" y="3498"/>
                  </a:lnTo>
                  <a:lnTo>
                    <a:pt x="16850" y="3384"/>
                  </a:lnTo>
                  <a:lnTo>
                    <a:pt x="16644" y="3178"/>
                  </a:lnTo>
                  <a:lnTo>
                    <a:pt x="16530" y="3041"/>
                  </a:lnTo>
                  <a:lnTo>
                    <a:pt x="16393" y="2767"/>
                  </a:lnTo>
                  <a:lnTo>
                    <a:pt x="16210" y="2675"/>
                  </a:lnTo>
                  <a:lnTo>
                    <a:pt x="16027" y="2561"/>
                  </a:lnTo>
                  <a:lnTo>
                    <a:pt x="15912" y="2378"/>
                  </a:lnTo>
                  <a:lnTo>
                    <a:pt x="15798" y="2401"/>
                  </a:lnTo>
                  <a:lnTo>
                    <a:pt x="15684" y="2515"/>
                  </a:lnTo>
                  <a:lnTo>
                    <a:pt x="15615" y="2835"/>
                  </a:lnTo>
                  <a:lnTo>
                    <a:pt x="15615" y="2950"/>
                  </a:lnTo>
                  <a:lnTo>
                    <a:pt x="15592" y="3064"/>
                  </a:lnTo>
                  <a:lnTo>
                    <a:pt x="15592" y="3430"/>
                  </a:lnTo>
                  <a:lnTo>
                    <a:pt x="15730" y="3498"/>
                  </a:lnTo>
                  <a:lnTo>
                    <a:pt x="15867" y="3567"/>
                  </a:lnTo>
                  <a:lnTo>
                    <a:pt x="16050" y="3796"/>
                  </a:lnTo>
                  <a:lnTo>
                    <a:pt x="16118" y="3933"/>
                  </a:lnTo>
                  <a:lnTo>
                    <a:pt x="16141" y="4093"/>
                  </a:lnTo>
                  <a:lnTo>
                    <a:pt x="16027" y="4321"/>
                  </a:lnTo>
                  <a:lnTo>
                    <a:pt x="15867" y="4299"/>
                  </a:lnTo>
                  <a:lnTo>
                    <a:pt x="15707" y="4276"/>
                  </a:lnTo>
                  <a:lnTo>
                    <a:pt x="15455" y="4321"/>
                  </a:lnTo>
                  <a:lnTo>
                    <a:pt x="15364" y="4390"/>
                  </a:lnTo>
                  <a:lnTo>
                    <a:pt x="15250" y="4436"/>
                  </a:lnTo>
                  <a:lnTo>
                    <a:pt x="14975" y="4299"/>
                  </a:lnTo>
                  <a:lnTo>
                    <a:pt x="14907" y="4184"/>
                  </a:lnTo>
                  <a:lnTo>
                    <a:pt x="14884" y="4047"/>
                  </a:lnTo>
                  <a:lnTo>
                    <a:pt x="14747" y="3590"/>
                  </a:lnTo>
                  <a:lnTo>
                    <a:pt x="14609" y="3475"/>
                  </a:lnTo>
                  <a:lnTo>
                    <a:pt x="14404" y="3384"/>
                  </a:lnTo>
                  <a:lnTo>
                    <a:pt x="14198" y="3270"/>
                  </a:lnTo>
                  <a:lnTo>
                    <a:pt x="13946" y="3064"/>
                  </a:lnTo>
                  <a:lnTo>
                    <a:pt x="13695" y="2950"/>
                  </a:lnTo>
                  <a:lnTo>
                    <a:pt x="13558" y="2881"/>
                  </a:lnTo>
                  <a:lnTo>
                    <a:pt x="13375" y="2652"/>
                  </a:lnTo>
                  <a:lnTo>
                    <a:pt x="13261" y="2630"/>
                  </a:lnTo>
                  <a:lnTo>
                    <a:pt x="13146" y="2698"/>
                  </a:lnTo>
                  <a:lnTo>
                    <a:pt x="13078" y="3018"/>
                  </a:lnTo>
                  <a:lnTo>
                    <a:pt x="13078" y="3155"/>
                  </a:lnTo>
                  <a:lnTo>
                    <a:pt x="13078" y="3727"/>
                  </a:lnTo>
                  <a:lnTo>
                    <a:pt x="13055" y="4527"/>
                  </a:lnTo>
                  <a:lnTo>
                    <a:pt x="13078" y="5190"/>
                  </a:lnTo>
                  <a:lnTo>
                    <a:pt x="13123" y="5716"/>
                  </a:lnTo>
                  <a:lnTo>
                    <a:pt x="13123" y="5922"/>
                  </a:lnTo>
                  <a:lnTo>
                    <a:pt x="13146" y="6356"/>
                  </a:lnTo>
                  <a:lnTo>
                    <a:pt x="13261" y="6448"/>
                  </a:lnTo>
                  <a:lnTo>
                    <a:pt x="13603" y="6608"/>
                  </a:lnTo>
                  <a:lnTo>
                    <a:pt x="13855" y="6745"/>
                  </a:lnTo>
                  <a:lnTo>
                    <a:pt x="13901" y="6836"/>
                  </a:lnTo>
                  <a:lnTo>
                    <a:pt x="13924" y="7568"/>
                  </a:lnTo>
                  <a:lnTo>
                    <a:pt x="13901" y="8094"/>
                  </a:lnTo>
                  <a:lnTo>
                    <a:pt x="13832" y="9397"/>
                  </a:lnTo>
                  <a:lnTo>
                    <a:pt x="13809" y="10311"/>
                  </a:lnTo>
                  <a:lnTo>
                    <a:pt x="13832" y="10563"/>
                  </a:lnTo>
                  <a:lnTo>
                    <a:pt x="13763" y="10906"/>
                  </a:lnTo>
                  <a:lnTo>
                    <a:pt x="13626" y="10997"/>
                  </a:lnTo>
                  <a:lnTo>
                    <a:pt x="13489" y="11088"/>
                  </a:lnTo>
                  <a:lnTo>
                    <a:pt x="13306" y="11317"/>
                  </a:lnTo>
                  <a:lnTo>
                    <a:pt x="13100" y="11431"/>
                  </a:lnTo>
                  <a:lnTo>
                    <a:pt x="12872" y="11500"/>
                  </a:lnTo>
                  <a:lnTo>
                    <a:pt x="12598" y="11500"/>
                  </a:lnTo>
                  <a:lnTo>
                    <a:pt x="12552" y="11591"/>
                  </a:lnTo>
                  <a:lnTo>
                    <a:pt x="12506" y="11911"/>
                  </a:lnTo>
                  <a:lnTo>
                    <a:pt x="12552" y="12346"/>
                  </a:lnTo>
                  <a:lnTo>
                    <a:pt x="12552" y="12872"/>
                  </a:lnTo>
                  <a:lnTo>
                    <a:pt x="12529" y="13283"/>
                  </a:lnTo>
                  <a:lnTo>
                    <a:pt x="12437" y="13558"/>
                  </a:lnTo>
                  <a:lnTo>
                    <a:pt x="12163" y="13900"/>
                  </a:lnTo>
                  <a:lnTo>
                    <a:pt x="11866" y="14220"/>
                  </a:lnTo>
                  <a:lnTo>
                    <a:pt x="11660" y="14586"/>
                  </a:lnTo>
                  <a:lnTo>
                    <a:pt x="11569" y="14815"/>
                  </a:lnTo>
                  <a:lnTo>
                    <a:pt x="11294" y="15226"/>
                  </a:lnTo>
                  <a:lnTo>
                    <a:pt x="11134" y="15364"/>
                  </a:lnTo>
                  <a:lnTo>
                    <a:pt x="10951" y="15432"/>
                  </a:lnTo>
                  <a:lnTo>
                    <a:pt x="10631" y="15592"/>
                  </a:lnTo>
                  <a:lnTo>
                    <a:pt x="10563" y="15707"/>
                  </a:lnTo>
                  <a:lnTo>
                    <a:pt x="10540" y="15844"/>
                  </a:lnTo>
                  <a:lnTo>
                    <a:pt x="10311" y="16049"/>
                  </a:lnTo>
                  <a:lnTo>
                    <a:pt x="10151" y="16141"/>
                  </a:lnTo>
                  <a:lnTo>
                    <a:pt x="9991" y="16209"/>
                  </a:lnTo>
                  <a:lnTo>
                    <a:pt x="9808" y="16209"/>
                  </a:lnTo>
                  <a:lnTo>
                    <a:pt x="9831" y="16301"/>
                  </a:lnTo>
                  <a:lnTo>
                    <a:pt x="9831" y="16324"/>
                  </a:lnTo>
                  <a:lnTo>
                    <a:pt x="9648" y="16575"/>
                  </a:lnTo>
                  <a:lnTo>
                    <a:pt x="9305" y="16918"/>
                  </a:lnTo>
                  <a:lnTo>
                    <a:pt x="8917" y="17193"/>
                  </a:lnTo>
                  <a:lnTo>
                    <a:pt x="8574" y="17467"/>
                  </a:lnTo>
                  <a:lnTo>
                    <a:pt x="8368" y="17741"/>
                  </a:lnTo>
                  <a:lnTo>
                    <a:pt x="8254" y="18016"/>
                  </a:lnTo>
                  <a:lnTo>
                    <a:pt x="8277" y="18907"/>
                  </a:lnTo>
                  <a:lnTo>
                    <a:pt x="8300" y="19822"/>
                  </a:lnTo>
                  <a:lnTo>
                    <a:pt x="8300" y="19890"/>
                  </a:lnTo>
                  <a:lnTo>
                    <a:pt x="8094" y="19982"/>
                  </a:lnTo>
                  <a:lnTo>
                    <a:pt x="7934" y="19982"/>
                  </a:lnTo>
                  <a:lnTo>
                    <a:pt x="7339" y="20027"/>
                  </a:lnTo>
                  <a:lnTo>
                    <a:pt x="6951" y="20073"/>
                  </a:lnTo>
                  <a:lnTo>
                    <a:pt x="6905" y="20142"/>
                  </a:lnTo>
                  <a:lnTo>
                    <a:pt x="6813" y="20302"/>
                  </a:lnTo>
                  <a:lnTo>
                    <a:pt x="6608" y="20439"/>
                  </a:lnTo>
                  <a:lnTo>
                    <a:pt x="6425" y="20553"/>
                  </a:lnTo>
                  <a:lnTo>
                    <a:pt x="6379" y="20805"/>
                  </a:lnTo>
                  <a:lnTo>
                    <a:pt x="6379" y="21102"/>
                  </a:lnTo>
                  <a:lnTo>
                    <a:pt x="6356" y="21262"/>
                  </a:lnTo>
                  <a:lnTo>
                    <a:pt x="6105" y="21673"/>
                  </a:lnTo>
                  <a:lnTo>
                    <a:pt x="5968" y="21765"/>
                  </a:lnTo>
                  <a:lnTo>
                    <a:pt x="5670" y="21925"/>
                  </a:lnTo>
                  <a:lnTo>
                    <a:pt x="5465" y="22154"/>
                  </a:lnTo>
                  <a:lnTo>
                    <a:pt x="5213" y="22679"/>
                  </a:lnTo>
                  <a:lnTo>
                    <a:pt x="5007" y="23388"/>
                  </a:lnTo>
                  <a:lnTo>
                    <a:pt x="4962" y="23754"/>
                  </a:lnTo>
                  <a:lnTo>
                    <a:pt x="4527" y="25194"/>
                  </a:lnTo>
                  <a:lnTo>
                    <a:pt x="4344" y="25651"/>
                  </a:lnTo>
                  <a:lnTo>
                    <a:pt x="4184" y="26040"/>
                  </a:lnTo>
                  <a:lnTo>
                    <a:pt x="3841" y="27092"/>
                  </a:lnTo>
                  <a:lnTo>
                    <a:pt x="3796" y="27412"/>
                  </a:lnTo>
                  <a:lnTo>
                    <a:pt x="3681" y="28303"/>
                  </a:lnTo>
                  <a:lnTo>
                    <a:pt x="3476" y="29218"/>
                  </a:lnTo>
                  <a:lnTo>
                    <a:pt x="3133" y="30087"/>
                  </a:lnTo>
                  <a:lnTo>
                    <a:pt x="2630" y="31047"/>
                  </a:lnTo>
                  <a:lnTo>
                    <a:pt x="2173" y="31778"/>
                  </a:lnTo>
                  <a:lnTo>
                    <a:pt x="1761" y="32373"/>
                  </a:lnTo>
                  <a:lnTo>
                    <a:pt x="1601" y="32556"/>
                  </a:lnTo>
                  <a:lnTo>
                    <a:pt x="1327" y="32967"/>
                  </a:lnTo>
                  <a:lnTo>
                    <a:pt x="1304" y="33127"/>
                  </a:lnTo>
                  <a:lnTo>
                    <a:pt x="1304" y="33333"/>
                  </a:lnTo>
                  <a:lnTo>
                    <a:pt x="1487" y="34019"/>
                  </a:lnTo>
                  <a:lnTo>
                    <a:pt x="1647" y="34225"/>
                  </a:lnTo>
                  <a:lnTo>
                    <a:pt x="1830" y="34339"/>
                  </a:lnTo>
                  <a:lnTo>
                    <a:pt x="2173" y="34522"/>
                  </a:lnTo>
                  <a:lnTo>
                    <a:pt x="2241" y="34659"/>
                  </a:lnTo>
                  <a:lnTo>
                    <a:pt x="2264" y="34819"/>
                  </a:lnTo>
                  <a:lnTo>
                    <a:pt x="2264" y="35162"/>
                  </a:lnTo>
                  <a:lnTo>
                    <a:pt x="2173" y="35322"/>
                  </a:lnTo>
                  <a:lnTo>
                    <a:pt x="2081" y="35345"/>
                  </a:lnTo>
                  <a:lnTo>
                    <a:pt x="1852" y="35459"/>
                  </a:lnTo>
                  <a:lnTo>
                    <a:pt x="1441" y="35893"/>
                  </a:lnTo>
                  <a:lnTo>
                    <a:pt x="1327" y="36053"/>
                  </a:lnTo>
                  <a:lnTo>
                    <a:pt x="961" y="36785"/>
                  </a:lnTo>
                  <a:lnTo>
                    <a:pt x="549" y="37539"/>
                  </a:lnTo>
                  <a:lnTo>
                    <a:pt x="206" y="38065"/>
                  </a:lnTo>
                  <a:lnTo>
                    <a:pt x="1" y="38477"/>
                  </a:lnTo>
                  <a:lnTo>
                    <a:pt x="46" y="38614"/>
                  </a:lnTo>
                  <a:lnTo>
                    <a:pt x="389" y="38911"/>
                  </a:lnTo>
                  <a:lnTo>
                    <a:pt x="595" y="38957"/>
                  </a:lnTo>
                  <a:lnTo>
                    <a:pt x="664" y="38980"/>
                  </a:lnTo>
                  <a:lnTo>
                    <a:pt x="1075" y="39186"/>
                  </a:lnTo>
                  <a:lnTo>
                    <a:pt x="1167" y="39346"/>
                  </a:lnTo>
                  <a:lnTo>
                    <a:pt x="1098" y="39894"/>
                  </a:lnTo>
                  <a:lnTo>
                    <a:pt x="984" y="40214"/>
                  </a:lnTo>
                  <a:lnTo>
                    <a:pt x="892" y="40214"/>
                  </a:lnTo>
                  <a:lnTo>
                    <a:pt x="504" y="40374"/>
                  </a:lnTo>
                  <a:lnTo>
                    <a:pt x="321" y="40557"/>
                  </a:lnTo>
                  <a:lnTo>
                    <a:pt x="321" y="40672"/>
                  </a:lnTo>
                  <a:lnTo>
                    <a:pt x="458" y="41083"/>
                  </a:lnTo>
                  <a:lnTo>
                    <a:pt x="595" y="41243"/>
                  </a:lnTo>
                  <a:lnTo>
                    <a:pt x="801" y="41403"/>
                  </a:lnTo>
                  <a:lnTo>
                    <a:pt x="1075" y="41655"/>
                  </a:lnTo>
                  <a:lnTo>
                    <a:pt x="1281" y="41929"/>
                  </a:lnTo>
                  <a:lnTo>
                    <a:pt x="1510" y="42043"/>
                  </a:lnTo>
                  <a:lnTo>
                    <a:pt x="1761" y="41998"/>
                  </a:lnTo>
                  <a:lnTo>
                    <a:pt x="1967" y="41860"/>
                  </a:lnTo>
                  <a:lnTo>
                    <a:pt x="2013" y="41769"/>
                  </a:lnTo>
                  <a:lnTo>
                    <a:pt x="2241" y="41495"/>
                  </a:lnTo>
                  <a:lnTo>
                    <a:pt x="2355" y="41449"/>
                  </a:lnTo>
                  <a:lnTo>
                    <a:pt x="2653" y="41472"/>
                  </a:lnTo>
                  <a:lnTo>
                    <a:pt x="2904" y="41495"/>
                  </a:lnTo>
                  <a:lnTo>
                    <a:pt x="3064" y="41632"/>
                  </a:lnTo>
                  <a:lnTo>
                    <a:pt x="3178" y="41860"/>
                  </a:lnTo>
                  <a:lnTo>
                    <a:pt x="3224" y="42112"/>
                  </a:lnTo>
                  <a:lnTo>
                    <a:pt x="3247" y="42363"/>
                  </a:lnTo>
                  <a:lnTo>
                    <a:pt x="3178" y="42592"/>
                  </a:lnTo>
                  <a:lnTo>
                    <a:pt x="3133" y="42843"/>
                  </a:lnTo>
                  <a:lnTo>
                    <a:pt x="3133" y="43186"/>
                  </a:lnTo>
                  <a:lnTo>
                    <a:pt x="3178" y="43392"/>
                  </a:lnTo>
                  <a:lnTo>
                    <a:pt x="3453" y="43438"/>
                  </a:lnTo>
                  <a:lnTo>
                    <a:pt x="3704" y="43369"/>
                  </a:lnTo>
                  <a:lnTo>
                    <a:pt x="3773" y="43141"/>
                  </a:lnTo>
                  <a:lnTo>
                    <a:pt x="3979" y="42981"/>
                  </a:lnTo>
                  <a:lnTo>
                    <a:pt x="4116" y="42958"/>
                  </a:lnTo>
                  <a:lnTo>
                    <a:pt x="4504" y="42958"/>
                  </a:lnTo>
                  <a:lnTo>
                    <a:pt x="4619" y="43026"/>
                  </a:lnTo>
                  <a:lnTo>
                    <a:pt x="4825" y="43141"/>
                  </a:lnTo>
                  <a:lnTo>
                    <a:pt x="4962" y="43255"/>
                  </a:lnTo>
                  <a:lnTo>
                    <a:pt x="5007" y="43301"/>
                  </a:lnTo>
                  <a:lnTo>
                    <a:pt x="5213" y="43278"/>
                  </a:lnTo>
                  <a:lnTo>
                    <a:pt x="5236" y="43346"/>
                  </a:lnTo>
                  <a:lnTo>
                    <a:pt x="5305" y="43438"/>
                  </a:lnTo>
                  <a:lnTo>
                    <a:pt x="5693" y="43529"/>
                  </a:lnTo>
                  <a:lnTo>
                    <a:pt x="6631" y="43529"/>
                  </a:lnTo>
                  <a:lnTo>
                    <a:pt x="7042" y="43461"/>
                  </a:lnTo>
                  <a:lnTo>
                    <a:pt x="7294" y="43346"/>
                  </a:lnTo>
                  <a:lnTo>
                    <a:pt x="7454" y="43186"/>
                  </a:lnTo>
                  <a:lnTo>
                    <a:pt x="7614" y="42912"/>
                  </a:lnTo>
                  <a:lnTo>
                    <a:pt x="7842" y="42729"/>
                  </a:lnTo>
                  <a:lnTo>
                    <a:pt x="8117" y="42638"/>
                  </a:lnTo>
                  <a:lnTo>
                    <a:pt x="8345" y="42478"/>
                  </a:lnTo>
                  <a:lnTo>
                    <a:pt x="8528" y="42318"/>
                  </a:lnTo>
                  <a:lnTo>
                    <a:pt x="8688" y="42135"/>
                  </a:lnTo>
                  <a:lnTo>
                    <a:pt x="9008" y="41952"/>
                  </a:lnTo>
                  <a:lnTo>
                    <a:pt x="9351" y="41837"/>
                  </a:lnTo>
                  <a:lnTo>
                    <a:pt x="9717" y="42043"/>
                  </a:lnTo>
                  <a:lnTo>
                    <a:pt x="10106" y="42432"/>
                  </a:lnTo>
                  <a:lnTo>
                    <a:pt x="10288" y="42729"/>
                  </a:lnTo>
                  <a:lnTo>
                    <a:pt x="10426" y="42935"/>
                  </a:lnTo>
                  <a:lnTo>
                    <a:pt x="10517" y="43095"/>
                  </a:lnTo>
                  <a:lnTo>
                    <a:pt x="10746" y="43209"/>
                  </a:lnTo>
                  <a:lnTo>
                    <a:pt x="11180" y="43255"/>
                  </a:lnTo>
                  <a:lnTo>
                    <a:pt x="11683" y="43186"/>
                  </a:lnTo>
                  <a:lnTo>
                    <a:pt x="12209" y="43141"/>
                  </a:lnTo>
                  <a:lnTo>
                    <a:pt x="12598" y="43072"/>
                  </a:lnTo>
                  <a:lnTo>
                    <a:pt x="12803" y="42889"/>
                  </a:lnTo>
                  <a:lnTo>
                    <a:pt x="12986" y="42706"/>
                  </a:lnTo>
                  <a:lnTo>
                    <a:pt x="13192" y="42569"/>
                  </a:lnTo>
                  <a:lnTo>
                    <a:pt x="13489" y="42455"/>
                  </a:lnTo>
                  <a:lnTo>
                    <a:pt x="13626" y="42386"/>
                  </a:lnTo>
                  <a:lnTo>
                    <a:pt x="13924" y="41998"/>
                  </a:lnTo>
                  <a:lnTo>
                    <a:pt x="13969" y="41883"/>
                  </a:lnTo>
                  <a:lnTo>
                    <a:pt x="13695" y="41746"/>
                  </a:lnTo>
                  <a:lnTo>
                    <a:pt x="13352" y="41609"/>
                  </a:lnTo>
                  <a:lnTo>
                    <a:pt x="13123" y="41495"/>
                  </a:lnTo>
                  <a:lnTo>
                    <a:pt x="12826" y="41426"/>
                  </a:lnTo>
                  <a:lnTo>
                    <a:pt x="12643" y="41357"/>
                  </a:lnTo>
                  <a:lnTo>
                    <a:pt x="12506" y="41197"/>
                  </a:lnTo>
                  <a:lnTo>
                    <a:pt x="12346" y="41037"/>
                  </a:lnTo>
                  <a:lnTo>
                    <a:pt x="12186" y="40923"/>
                  </a:lnTo>
                  <a:lnTo>
                    <a:pt x="12117" y="40763"/>
                  </a:lnTo>
                  <a:lnTo>
                    <a:pt x="12140" y="40557"/>
                  </a:lnTo>
                  <a:lnTo>
                    <a:pt x="12255" y="40420"/>
                  </a:lnTo>
                  <a:lnTo>
                    <a:pt x="12415" y="40306"/>
                  </a:lnTo>
                  <a:lnTo>
                    <a:pt x="12529" y="40191"/>
                  </a:lnTo>
                  <a:lnTo>
                    <a:pt x="12758" y="40077"/>
                  </a:lnTo>
                  <a:lnTo>
                    <a:pt x="13215" y="40146"/>
                  </a:lnTo>
                  <a:lnTo>
                    <a:pt x="13626" y="40123"/>
                  </a:lnTo>
                  <a:lnTo>
                    <a:pt x="13718" y="39871"/>
                  </a:lnTo>
                  <a:lnTo>
                    <a:pt x="13672" y="39620"/>
                  </a:lnTo>
                  <a:lnTo>
                    <a:pt x="13809" y="39506"/>
                  </a:lnTo>
                  <a:lnTo>
                    <a:pt x="13924" y="39391"/>
                  </a:lnTo>
                  <a:lnTo>
                    <a:pt x="13946" y="39163"/>
                  </a:lnTo>
                  <a:lnTo>
                    <a:pt x="14061" y="38980"/>
                  </a:lnTo>
                  <a:lnTo>
                    <a:pt x="14266" y="38911"/>
                  </a:lnTo>
                  <a:lnTo>
                    <a:pt x="14655" y="38865"/>
                  </a:lnTo>
                  <a:lnTo>
                    <a:pt x="15455" y="38865"/>
                  </a:lnTo>
                  <a:lnTo>
                    <a:pt x="16095" y="38843"/>
                  </a:lnTo>
                  <a:lnTo>
                    <a:pt x="16301" y="38934"/>
                  </a:lnTo>
                  <a:lnTo>
                    <a:pt x="16438" y="39094"/>
                  </a:lnTo>
                  <a:lnTo>
                    <a:pt x="16438" y="39391"/>
                  </a:lnTo>
                  <a:lnTo>
                    <a:pt x="16461" y="39803"/>
                  </a:lnTo>
                  <a:lnTo>
                    <a:pt x="16461" y="39940"/>
                  </a:lnTo>
                  <a:lnTo>
                    <a:pt x="16507" y="40214"/>
                  </a:lnTo>
                  <a:lnTo>
                    <a:pt x="16598" y="40237"/>
                  </a:lnTo>
                  <a:lnTo>
                    <a:pt x="16690" y="40306"/>
                  </a:lnTo>
                  <a:lnTo>
                    <a:pt x="16850" y="40603"/>
                  </a:lnTo>
                  <a:lnTo>
                    <a:pt x="16918" y="40672"/>
                  </a:lnTo>
                  <a:lnTo>
                    <a:pt x="17147" y="40717"/>
                  </a:lnTo>
                  <a:lnTo>
                    <a:pt x="17490" y="40672"/>
                  </a:lnTo>
                  <a:lnTo>
                    <a:pt x="17696" y="40511"/>
                  </a:lnTo>
                  <a:lnTo>
                    <a:pt x="17879" y="40374"/>
                  </a:lnTo>
                  <a:lnTo>
                    <a:pt x="18359" y="40397"/>
                  </a:lnTo>
                  <a:lnTo>
                    <a:pt x="18793" y="40466"/>
                  </a:lnTo>
                  <a:lnTo>
                    <a:pt x="18862" y="40511"/>
                  </a:lnTo>
                  <a:lnTo>
                    <a:pt x="18999" y="40877"/>
                  </a:lnTo>
                  <a:lnTo>
                    <a:pt x="19113" y="40946"/>
                  </a:lnTo>
                  <a:lnTo>
                    <a:pt x="19753" y="40992"/>
                  </a:lnTo>
                  <a:lnTo>
                    <a:pt x="20393" y="40969"/>
                  </a:lnTo>
                  <a:lnTo>
                    <a:pt x="20599" y="40969"/>
                  </a:lnTo>
                  <a:lnTo>
                    <a:pt x="21102" y="41152"/>
                  </a:lnTo>
                  <a:lnTo>
                    <a:pt x="21239" y="41243"/>
                  </a:lnTo>
                  <a:lnTo>
                    <a:pt x="21354" y="41472"/>
                  </a:lnTo>
                  <a:lnTo>
                    <a:pt x="21514" y="41723"/>
                  </a:lnTo>
                  <a:lnTo>
                    <a:pt x="21742" y="41952"/>
                  </a:lnTo>
                  <a:lnTo>
                    <a:pt x="21834" y="42180"/>
                  </a:lnTo>
                  <a:lnTo>
                    <a:pt x="21857" y="42295"/>
                  </a:lnTo>
                  <a:lnTo>
                    <a:pt x="21994" y="42683"/>
                  </a:lnTo>
                  <a:lnTo>
                    <a:pt x="22108" y="42798"/>
                  </a:lnTo>
                  <a:lnTo>
                    <a:pt x="22382" y="42866"/>
                  </a:lnTo>
                  <a:lnTo>
                    <a:pt x="22611" y="42843"/>
                  </a:lnTo>
                  <a:lnTo>
                    <a:pt x="22771" y="42729"/>
                  </a:lnTo>
                  <a:lnTo>
                    <a:pt x="22862" y="42455"/>
                  </a:lnTo>
                  <a:lnTo>
                    <a:pt x="22908" y="42318"/>
                  </a:lnTo>
                  <a:lnTo>
                    <a:pt x="23183" y="41998"/>
                  </a:lnTo>
                  <a:lnTo>
                    <a:pt x="23297" y="41975"/>
                  </a:lnTo>
                  <a:lnTo>
                    <a:pt x="23571" y="41975"/>
                  </a:lnTo>
                  <a:lnTo>
                    <a:pt x="23800" y="41929"/>
                  </a:lnTo>
                  <a:lnTo>
                    <a:pt x="24097" y="42066"/>
                  </a:lnTo>
                  <a:lnTo>
                    <a:pt x="24394" y="42340"/>
                  </a:lnTo>
                  <a:lnTo>
                    <a:pt x="24463" y="42455"/>
                  </a:lnTo>
                  <a:lnTo>
                    <a:pt x="24829" y="42660"/>
                  </a:lnTo>
                  <a:lnTo>
                    <a:pt x="24943" y="42775"/>
                  </a:lnTo>
                  <a:lnTo>
                    <a:pt x="25103" y="42981"/>
                  </a:lnTo>
                  <a:lnTo>
                    <a:pt x="25354" y="43186"/>
                  </a:lnTo>
                  <a:lnTo>
                    <a:pt x="25537" y="43461"/>
                  </a:lnTo>
                  <a:lnTo>
                    <a:pt x="25766" y="43712"/>
                  </a:lnTo>
                  <a:lnTo>
                    <a:pt x="26155" y="43964"/>
                  </a:lnTo>
                  <a:lnTo>
                    <a:pt x="26360" y="44238"/>
                  </a:lnTo>
                  <a:lnTo>
                    <a:pt x="26520" y="44169"/>
                  </a:lnTo>
                  <a:lnTo>
                    <a:pt x="26612" y="44101"/>
                  </a:lnTo>
                  <a:lnTo>
                    <a:pt x="26818" y="43918"/>
                  </a:lnTo>
                  <a:lnTo>
                    <a:pt x="27366" y="43255"/>
                  </a:lnTo>
                  <a:lnTo>
                    <a:pt x="27481" y="42935"/>
                  </a:lnTo>
                  <a:lnTo>
                    <a:pt x="27549" y="42638"/>
                  </a:lnTo>
                  <a:lnTo>
                    <a:pt x="27755" y="42226"/>
                  </a:lnTo>
                  <a:lnTo>
                    <a:pt x="27961" y="42020"/>
                  </a:lnTo>
                  <a:lnTo>
                    <a:pt x="28098" y="41952"/>
                  </a:lnTo>
                  <a:lnTo>
                    <a:pt x="28509" y="41837"/>
                  </a:lnTo>
                  <a:lnTo>
                    <a:pt x="29515" y="41540"/>
                  </a:lnTo>
                  <a:lnTo>
                    <a:pt x="30018" y="41335"/>
                  </a:lnTo>
                  <a:lnTo>
                    <a:pt x="30133" y="41220"/>
                  </a:lnTo>
                  <a:lnTo>
                    <a:pt x="30201" y="41129"/>
                  </a:lnTo>
                  <a:lnTo>
                    <a:pt x="30407" y="41083"/>
                  </a:lnTo>
                  <a:lnTo>
                    <a:pt x="30636" y="41106"/>
                  </a:lnTo>
                  <a:lnTo>
                    <a:pt x="30887" y="41106"/>
                  </a:lnTo>
                  <a:lnTo>
                    <a:pt x="31001" y="41037"/>
                  </a:lnTo>
                  <a:lnTo>
                    <a:pt x="31230" y="40854"/>
                  </a:lnTo>
                  <a:lnTo>
                    <a:pt x="31801" y="40672"/>
                  </a:lnTo>
                  <a:lnTo>
                    <a:pt x="32053" y="40649"/>
                  </a:lnTo>
                  <a:lnTo>
                    <a:pt x="32762" y="40557"/>
                  </a:lnTo>
                  <a:lnTo>
                    <a:pt x="33470" y="40534"/>
                  </a:lnTo>
                  <a:lnTo>
                    <a:pt x="33699" y="40672"/>
                  </a:lnTo>
                  <a:lnTo>
                    <a:pt x="34225" y="41243"/>
                  </a:lnTo>
                  <a:lnTo>
                    <a:pt x="34385" y="41335"/>
                  </a:lnTo>
                  <a:lnTo>
                    <a:pt x="34545" y="41312"/>
                  </a:lnTo>
                  <a:lnTo>
                    <a:pt x="34842" y="41060"/>
                  </a:lnTo>
                  <a:lnTo>
                    <a:pt x="34888" y="40946"/>
                  </a:lnTo>
                  <a:lnTo>
                    <a:pt x="34888" y="40832"/>
                  </a:lnTo>
                  <a:lnTo>
                    <a:pt x="35071" y="40626"/>
                  </a:lnTo>
                  <a:lnTo>
                    <a:pt x="35185" y="40580"/>
                  </a:lnTo>
                  <a:lnTo>
                    <a:pt x="35276" y="40489"/>
                  </a:lnTo>
                  <a:lnTo>
                    <a:pt x="35391" y="40191"/>
                  </a:lnTo>
                  <a:lnTo>
                    <a:pt x="35391" y="40077"/>
                  </a:lnTo>
                  <a:lnTo>
                    <a:pt x="35322" y="39803"/>
                  </a:lnTo>
                  <a:lnTo>
                    <a:pt x="35094" y="39574"/>
                  </a:lnTo>
                  <a:lnTo>
                    <a:pt x="35002" y="39437"/>
                  </a:lnTo>
                  <a:lnTo>
                    <a:pt x="34819" y="39117"/>
                  </a:lnTo>
                  <a:lnTo>
                    <a:pt x="34682" y="39071"/>
                  </a:lnTo>
                  <a:lnTo>
                    <a:pt x="34499" y="39025"/>
                  </a:lnTo>
                  <a:lnTo>
                    <a:pt x="34179" y="38751"/>
                  </a:lnTo>
                  <a:lnTo>
                    <a:pt x="34156" y="38614"/>
                  </a:lnTo>
                  <a:lnTo>
                    <a:pt x="34156" y="38317"/>
                  </a:lnTo>
                  <a:lnTo>
                    <a:pt x="34248" y="38134"/>
                  </a:lnTo>
                  <a:lnTo>
                    <a:pt x="34522" y="38088"/>
                  </a:lnTo>
                  <a:lnTo>
                    <a:pt x="34888" y="38020"/>
                  </a:lnTo>
                  <a:lnTo>
                    <a:pt x="34979" y="37928"/>
                  </a:lnTo>
                  <a:lnTo>
                    <a:pt x="35071" y="37608"/>
                  </a:lnTo>
                  <a:lnTo>
                    <a:pt x="35071" y="37471"/>
                  </a:lnTo>
                  <a:lnTo>
                    <a:pt x="35094" y="37311"/>
                  </a:lnTo>
                  <a:lnTo>
                    <a:pt x="35116" y="37105"/>
                  </a:lnTo>
                  <a:lnTo>
                    <a:pt x="35048" y="37014"/>
                  </a:lnTo>
                  <a:lnTo>
                    <a:pt x="34979" y="36991"/>
                  </a:lnTo>
                  <a:lnTo>
                    <a:pt x="34774" y="36991"/>
                  </a:lnTo>
                  <a:lnTo>
                    <a:pt x="34522" y="36899"/>
                  </a:lnTo>
                  <a:lnTo>
                    <a:pt x="34499" y="36739"/>
                  </a:lnTo>
                  <a:lnTo>
                    <a:pt x="34499" y="35779"/>
                  </a:lnTo>
                  <a:lnTo>
                    <a:pt x="34613" y="35573"/>
                  </a:lnTo>
                  <a:lnTo>
                    <a:pt x="34819" y="35390"/>
                  </a:lnTo>
                  <a:lnTo>
                    <a:pt x="34911" y="35345"/>
                  </a:lnTo>
                  <a:lnTo>
                    <a:pt x="35094" y="35162"/>
                  </a:lnTo>
                  <a:lnTo>
                    <a:pt x="35094" y="35002"/>
                  </a:lnTo>
                  <a:lnTo>
                    <a:pt x="35002" y="34499"/>
                  </a:lnTo>
                  <a:lnTo>
                    <a:pt x="34911" y="33973"/>
                  </a:lnTo>
                  <a:lnTo>
                    <a:pt x="34911" y="33767"/>
                  </a:lnTo>
                  <a:lnTo>
                    <a:pt x="34911" y="33356"/>
                  </a:lnTo>
                  <a:lnTo>
                    <a:pt x="34819" y="33264"/>
                  </a:lnTo>
                  <a:lnTo>
                    <a:pt x="34728" y="33196"/>
                  </a:lnTo>
                  <a:lnTo>
                    <a:pt x="34591" y="33013"/>
                  </a:lnTo>
                  <a:lnTo>
                    <a:pt x="34431" y="33013"/>
                  </a:lnTo>
                  <a:lnTo>
                    <a:pt x="34248" y="33059"/>
                  </a:lnTo>
                  <a:lnTo>
                    <a:pt x="34019" y="32990"/>
                  </a:lnTo>
                  <a:lnTo>
                    <a:pt x="33996" y="32830"/>
                  </a:lnTo>
                  <a:lnTo>
                    <a:pt x="34042" y="31504"/>
                  </a:lnTo>
                  <a:lnTo>
                    <a:pt x="34042" y="29972"/>
                  </a:lnTo>
                  <a:lnTo>
                    <a:pt x="34042" y="29332"/>
                  </a:lnTo>
                  <a:lnTo>
                    <a:pt x="33950" y="29081"/>
                  </a:lnTo>
                  <a:lnTo>
                    <a:pt x="33882" y="28989"/>
                  </a:lnTo>
                  <a:lnTo>
                    <a:pt x="33722" y="28692"/>
                  </a:lnTo>
                  <a:lnTo>
                    <a:pt x="33539" y="28601"/>
                  </a:lnTo>
                  <a:lnTo>
                    <a:pt x="33333" y="28509"/>
                  </a:lnTo>
                  <a:lnTo>
                    <a:pt x="33082" y="28189"/>
                  </a:lnTo>
                  <a:lnTo>
                    <a:pt x="32967" y="28006"/>
                  </a:lnTo>
                  <a:lnTo>
                    <a:pt x="32807" y="27846"/>
                  </a:lnTo>
                  <a:lnTo>
                    <a:pt x="32579" y="27617"/>
                  </a:lnTo>
                  <a:lnTo>
                    <a:pt x="32533" y="27435"/>
                  </a:lnTo>
                  <a:lnTo>
                    <a:pt x="32510" y="27206"/>
                  </a:lnTo>
                  <a:lnTo>
                    <a:pt x="32556" y="26772"/>
                  </a:lnTo>
                  <a:lnTo>
                    <a:pt x="32624" y="26726"/>
                  </a:lnTo>
                  <a:lnTo>
                    <a:pt x="32739" y="26703"/>
                  </a:lnTo>
                  <a:lnTo>
                    <a:pt x="33059" y="26497"/>
                  </a:lnTo>
                  <a:lnTo>
                    <a:pt x="33082" y="26383"/>
                  </a:lnTo>
                  <a:lnTo>
                    <a:pt x="33127" y="26269"/>
                  </a:lnTo>
                  <a:lnTo>
                    <a:pt x="33356" y="26063"/>
                  </a:lnTo>
                  <a:lnTo>
                    <a:pt x="33470" y="26040"/>
                  </a:lnTo>
                  <a:lnTo>
                    <a:pt x="33585" y="26040"/>
                  </a:lnTo>
                  <a:lnTo>
                    <a:pt x="33882" y="26017"/>
                  </a:lnTo>
                  <a:lnTo>
                    <a:pt x="33928" y="25926"/>
                  </a:lnTo>
                  <a:lnTo>
                    <a:pt x="33973" y="25811"/>
                  </a:lnTo>
                  <a:lnTo>
                    <a:pt x="34202" y="25583"/>
                  </a:lnTo>
                  <a:lnTo>
                    <a:pt x="34248" y="25423"/>
                  </a:lnTo>
                  <a:lnTo>
                    <a:pt x="34271" y="25194"/>
                  </a:lnTo>
                  <a:lnTo>
                    <a:pt x="34476" y="24737"/>
                  </a:lnTo>
                  <a:lnTo>
                    <a:pt x="34568" y="24668"/>
                  </a:lnTo>
                  <a:lnTo>
                    <a:pt x="34819" y="24623"/>
                  </a:lnTo>
                  <a:lnTo>
                    <a:pt x="35208" y="24577"/>
                  </a:lnTo>
                  <a:lnTo>
                    <a:pt x="35665" y="24531"/>
                  </a:lnTo>
                  <a:lnTo>
                    <a:pt x="36031" y="24508"/>
                  </a:lnTo>
                  <a:lnTo>
                    <a:pt x="36145" y="24485"/>
                  </a:lnTo>
                  <a:lnTo>
                    <a:pt x="36397" y="24371"/>
                  </a:lnTo>
                  <a:lnTo>
                    <a:pt x="36442" y="24280"/>
                  </a:lnTo>
                  <a:lnTo>
                    <a:pt x="36465" y="24005"/>
                  </a:lnTo>
                  <a:lnTo>
                    <a:pt x="36488" y="23525"/>
                  </a:lnTo>
                  <a:lnTo>
                    <a:pt x="36511" y="23319"/>
                  </a:lnTo>
                  <a:lnTo>
                    <a:pt x="36602" y="23091"/>
                  </a:lnTo>
                  <a:lnTo>
                    <a:pt x="36671" y="23022"/>
                  </a:lnTo>
                  <a:lnTo>
                    <a:pt x="36740" y="22977"/>
                  </a:lnTo>
                  <a:lnTo>
                    <a:pt x="36831" y="22725"/>
                  </a:lnTo>
                  <a:lnTo>
                    <a:pt x="36808" y="22542"/>
                  </a:lnTo>
                  <a:lnTo>
                    <a:pt x="36785" y="22199"/>
                  </a:lnTo>
                  <a:lnTo>
                    <a:pt x="36671" y="21948"/>
                  </a:lnTo>
                  <a:lnTo>
                    <a:pt x="36511" y="21673"/>
                  </a:lnTo>
                  <a:lnTo>
                    <a:pt x="36465" y="21376"/>
                  </a:lnTo>
                  <a:lnTo>
                    <a:pt x="36534" y="21193"/>
                  </a:lnTo>
                  <a:lnTo>
                    <a:pt x="36717" y="21010"/>
                  </a:lnTo>
                  <a:lnTo>
                    <a:pt x="36923" y="20713"/>
                  </a:lnTo>
                  <a:lnTo>
                    <a:pt x="37128" y="20553"/>
                  </a:lnTo>
                  <a:lnTo>
                    <a:pt x="37243" y="20576"/>
                  </a:lnTo>
                  <a:lnTo>
                    <a:pt x="37425" y="20759"/>
                  </a:lnTo>
                  <a:lnTo>
                    <a:pt x="37471" y="20896"/>
                  </a:lnTo>
                  <a:lnTo>
                    <a:pt x="37517" y="21033"/>
                  </a:lnTo>
                  <a:lnTo>
                    <a:pt x="37928" y="21170"/>
                  </a:lnTo>
                  <a:lnTo>
                    <a:pt x="38066" y="21193"/>
                  </a:lnTo>
                  <a:lnTo>
                    <a:pt x="38134" y="21216"/>
                  </a:lnTo>
                  <a:lnTo>
                    <a:pt x="38317" y="21308"/>
                  </a:lnTo>
                  <a:lnTo>
                    <a:pt x="38386" y="21285"/>
                  </a:lnTo>
                  <a:lnTo>
                    <a:pt x="38409" y="21216"/>
                  </a:lnTo>
                  <a:lnTo>
                    <a:pt x="38431" y="20850"/>
                  </a:lnTo>
                  <a:lnTo>
                    <a:pt x="38546" y="20690"/>
                  </a:lnTo>
                  <a:lnTo>
                    <a:pt x="38637" y="20713"/>
                  </a:lnTo>
                  <a:lnTo>
                    <a:pt x="38820" y="20965"/>
                  </a:lnTo>
                  <a:lnTo>
                    <a:pt x="38934" y="20988"/>
                  </a:lnTo>
                  <a:lnTo>
                    <a:pt x="39186" y="21056"/>
                  </a:lnTo>
                  <a:lnTo>
                    <a:pt x="39437" y="21170"/>
                  </a:lnTo>
                  <a:lnTo>
                    <a:pt x="39552" y="21170"/>
                  </a:lnTo>
                  <a:lnTo>
                    <a:pt x="39803" y="21148"/>
                  </a:lnTo>
                  <a:lnTo>
                    <a:pt x="39849" y="21033"/>
                  </a:lnTo>
                  <a:lnTo>
                    <a:pt x="39895" y="20668"/>
                  </a:lnTo>
                  <a:lnTo>
                    <a:pt x="39917" y="20347"/>
                  </a:lnTo>
                  <a:lnTo>
                    <a:pt x="39917" y="20210"/>
                  </a:lnTo>
                  <a:lnTo>
                    <a:pt x="39849" y="19799"/>
                  </a:lnTo>
                  <a:lnTo>
                    <a:pt x="39712" y="19707"/>
                  </a:lnTo>
                  <a:lnTo>
                    <a:pt x="39460" y="19570"/>
                  </a:lnTo>
                  <a:lnTo>
                    <a:pt x="39277" y="19410"/>
                  </a:lnTo>
                  <a:lnTo>
                    <a:pt x="39140" y="19342"/>
                  </a:lnTo>
                  <a:lnTo>
                    <a:pt x="38934" y="19159"/>
                  </a:lnTo>
                  <a:lnTo>
                    <a:pt x="38934" y="19021"/>
                  </a:lnTo>
                  <a:lnTo>
                    <a:pt x="38957" y="18656"/>
                  </a:lnTo>
                  <a:lnTo>
                    <a:pt x="38957" y="18244"/>
                  </a:lnTo>
                  <a:lnTo>
                    <a:pt x="38980" y="18084"/>
                  </a:lnTo>
                  <a:lnTo>
                    <a:pt x="39094" y="17695"/>
                  </a:lnTo>
                  <a:lnTo>
                    <a:pt x="39049" y="17627"/>
                  </a:lnTo>
                  <a:lnTo>
                    <a:pt x="38911" y="17558"/>
                  </a:lnTo>
                  <a:lnTo>
                    <a:pt x="38660" y="17353"/>
                  </a:lnTo>
                  <a:lnTo>
                    <a:pt x="38637" y="17193"/>
                  </a:lnTo>
                  <a:lnTo>
                    <a:pt x="38660" y="17032"/>
                  </a:lnTo>
                  <a:lnTo>
                    <a:pt x="38774" y="16804"/>
                  </a:lnTo>
                  <a:lnTo>
                    <a:pt x="38866" y="16758"/>
                  </a:lnTo>
                  <a:lnTo>
                    <a:pt x="38980" y="16644"/>
                  </a:lnTo>
                  <a:lnTo>
                    <a:pt x="39049" y="16347"/>
                  </a:lnTo>
                  <a:lnTo>
                    <a:pt x="39072" y="15867"/>
                  </a:lnTo>
                  <a:lnTo>
                    <a:pt x="39072" y="15501"/>
                  </a:lnTo>
                  <a:lnTo>
                    <a:pt x="38980" y="15249"/>
                  </a:lnTo>
                  <a:lnTo>
                    <a:pt x="38774" y="15044"/>
                  </a:lnTo>
                  <a:lnTo>
                    <a:pt x="38637" y="14838"/>
                  </a:lnTo>
                  <a:lnTo>
                    <a:pt x="38317" y="14563"/>
                  </a:lnTo>
                  <a:lnTo>
                    <a:pt x="38020" y="14403"/>
                  </a:lnTo>
                  <a:lnTo>
                    <a:pt x="37814" y="14198"/>
                  </a:lnTo>
                  <a:lnTo>
                    <a:pt x="37563" y="13832"/>
                  </a:lnTo>
                  <a:lnTo>
                    <a:pt x="37265" y="13580"/>
                  </a:lnTo>
                  <a:lnTo>
                    <a:pt x="36991" y="13443"/>
                  </a:lnTo>
                  <a:lnTo>
                    <a:pt x="36785" y="13260"/>
                  </a:lnTo>
                  <a:lnTo>
                    <a:pt x="36694" y="13192"/>
                  </a:lnTo>
                  <a:lnTo>
                    <a:pt x="36534" y="12986"/>
                  </a:lnTo>
                  <a:lnTo>
                    <a:pt x="36580" y="12895"/>
                  </a:lnTo>
                  <a:lnTo>
                    <a:pt x="36717" y="12734"/>
                  </a:lnTo>
                  <a:lnTo>
                    <a:pt x="36877" y="12597"/>
                  </a:lnTo>
                  <a:lnTo>
                    <a:pt x="36945" y="12506"/>
                  </a:lnTo>
                  <a:lnTo>
                    <a:pt x="37105" y="12254"/>
                  </a:lnTo>
                  <a:lnTo>
                    <a:pt x="37105" y="12094"/>
                  </a:lnTo>
                  <a:lnTo>
                    <a:pt x="37105" y="11934"/>
                  </a:lnTo>
                  <a:lnTo>
                    <a:pt x="37151" y="11683"/>
                  </a:lnTo>
                  <a:lnTo>
                    <a:pt x="37105" y="11569"/>
                  </a:lnTo>
                  <a:lnTo>
                    <a:pt x="37037" y="11569"/>
                  </a:lnTo>
                  <a:lnTo>
                    <a:pt x="36717" y="11523"/>
                  </a:lnTo>
                  <a:lnTo>
                    <a:pt x="36420" y="11477"/>
                  </a:lnTo>
                  <a:lnTo>
                    <a:pt x="36260" y="11477"/>
                  </a:lnTo>
                  <a:lnTo>
                    <a:pt x="36054" y="11363"/>
                  </a:lnTo>
                  <a:lnTo>
                    <a:pt x="35962" y="11271"/>
                  </a:lnTo>
                  <a:lnTo>
                    <a:pt x="35734" y="11111"/>
                  </a:lnTo>
                  <a:lnTo>
                    <a:pt x="35482" y="11020"/>
                  </a:lnTo>
                  <a:lnTo>
                    <a:pt x="35322" y="10951"/>
                  </a:lnTo>
                  <a:lnTo>
                    <a:pt x="35116" y="10837"/>
                  </a:lnTo>
                  <a:lnTo>
                    <a:pt x="35071" y="10746"/>
                  </a:lnTo>
                  <a:lnTo>
                    <a:pt x="35071" y="9968"/>
                  </a:lnTo>
                  <a:lnTo>
                    <a:pt x="35048" y="9168"/>
                  </a:lnTo>
                  <a:lnTo>
                    <a:pt x="35094" y="9054"/>
                  </a:lnTo>
                  <a:lnTo>
                    <a:pt x="35345" y="8871"/>
                  </a:lnTo>
                  <a:lnTo>
                    <a:pt x="35391" y="8779"/>
                  </a:lnTo>
                  <a:lnTo>
                    <a:pt x="35414" y="8665"/>
                  </a:lnTo>
                  <a:lnTo>
                    <a:pt x="35505" y="8414"/>
                  </a:lnTo>
                  <a:lnTo>
                    <a:pt x="35459" y="8276"/>
                  </a:lnTo>
                  <a:lnTo>
                    <a:pt x="35391" y="8116"/>
                  </a:lnTo>
                  <a:lnTo>
                    <a:pt x="35322" y="7751"/>
                  </a:lnTo>
                  <a:lnTo>
                    <a:pt x="35231" y="7636"/>
                  </a:lnTo>
                  <a:lnTo>
                    <a:pt x="35116" y="7613"/>
                  </a:lnTo>
                  <a:lnTo>
                    <a:pt x="34956" y="7659"/>
                  </a:lnTo>
                  <a:lnTo>
                    <a:pt x="34911" y="7545"/>
                  </a:lnTo>
                  <a:lnTo>
                    <a:pt x="34888" y="7385"/>
                  </a:lnTo>
                  <a:lnTo>
                    <a:pt x="34979" y="7133"/>
                  </a:lnTo>
                  <a:lnTo>
                    <a:pt x="35071" y="7088"/>
                  </a:lnTo>
                  <a:lnTo>
                    <a:pt x="35185" y="7088"/>
                  </a:lnTo>
                  <a:lnTo>
                    <a:pt x="35482" y="7156"/>
                  </a:lnTo>
                  <a:lnTo>
                    <a:pt x="35642" y="7133"/>
                  </a:lnTo>
                  <a:lnTo>
                    <a:pt x="35688" y="7065"/>
                  </a:lnTo>
                  <a:lnTo>
                    <a:pt x="35711" y="6653"/>
                  </a:lnTo>
                  <a:lnTo>
                    <a:pt x="35665" y="6287"/>
                  </a:lnTo>
                  <a:lnTo>
                    <a:pt x="35505" y="5945"/>
                  </a:lnTo>
                  <a:lnTo>
                    <a:pt x="35345" y="5602"/>
                  </a:lnTo>
                  <a:lnTo>
                    <a:pt x="35345" y="5419"/>
                  </a:lnTo>
                  <a:lnTo>
                    <a:pt x="35368" y="5076"/>
                  </a:lnTo>
                  <a:lnTo>
                    <a:pt x="35299" y="4984"/>
                  </a:lnTo>
                  <a:lnTo>
                    <a:pt x="35208" y="4916"/>
                  </a:lnTo>
                  <a:lnTo>
                    <a:pt x="35116" y="4596"/>
                  </a:lnTo>
                  <a:lnTo>
                    <a:pt x="35116" y="4459"/>
                  </a:lnTo>
                  <a:lnTo>
                    <a:pt x="35185" y="3978"/>
                  </a:lnTo>
                  <a:lnTo>
                    <a:pt x="35139" y="3521"/>
                  </a:lnTo>
                  <a:lnTo>
                    <a:pt x="34934" y="3338"/>
                  </a:lnTo>
                  <a:lnTo>
                    <a:pt x="34728" y="3201"/>
                  </a:lnTo>
                  <a:lnTo>
                    <a:pt x="34659" y="3133"/>
                  </a:lnTo>
                  <a:lnTo>
                    <a:pt x="34476" y="3133"/>
                  </a:lnTo>
                  <a:lnTo>
                    <a:pt x="34408" y="3178"/>
                  </a:lnTo>
                  <a:lnTo>
                    <a:pt x="34293" y="3361"/>
                  </a:lnTo>
                  <a:lnTo>
                    <a:pt x="34179" y="3658"/>
                  </a:lnTo>
                  <a:lnTo>
                    <a:pt x="33996" y="3818"/>
                  </a:lnTo>
                  <a:lnTo>
                    <a:pt x="33905" y="4001"/>
                  </a:lnTo>
                  <a:lnTo>
                    <a:pt x="33882" y="4390"/>
                  </a:lnTo>
                  <a:lnTo>
                    <a:pt x="33745" y="4641"/>
                  </a:lnTo>
                  <a:lnTo>
                    <a:pt x="33608" y="4641"/>
                  </a:lnTo>
                  <a:lnTo>
                    <a:pt x="33333" y="4596"/>
                  </a:lnTo>
                  <a:lnTo>
                    <a:pt x="32945" y="4641"/>
                  </a:lnTo>
                  <a:lnTo>
                    <a:pt x="32647" y="4596"/>
                  </a:lnTo>
                  <a:lnTo>
                    <a:pt x="32533" y="4573"/>
                  </a:lnTo>
                  <a:lnTo>
                    <a:pt x="32327" y="4504"/>
                  </a:lnTo>
                  <a:lnTo>
                    <a:pt x="32282" y="4390"/>
                  </a:lnTo>
                  <a:lnTo>
                    <a:pt x="32373" y="4024"/>
                  </a:lnTo>
                  <a:lnTo>
                    <a:pt x="32396" y="3750"/>
                  </a:lnTo>
                  <a:lnTo>
                    <a:pt x="32236" y="3613"/>
                  </a:lnTo>
                  <a:lnTo>
                    <a:pt x="32076" y="3590"/>
                  </a:lnTo>
                  <a:lnTo>
                    <a:pt x="31893" y="3567"/>
                  </a:lnTo>
                  <a:lnTo>
                    <a:pt x="31687" y="3681"/>
                  </a:lnTo>
                  <a:lnTo>
                    <a:pt x="31527" y="3887"/>
                  </a:lnTo>
                  <a:lnTo>
                    <a:pt x="31367" y="4001"/>
                  </a:lnTo>
                  <a:lnTo>
                    <a:pt x="31276" y="3978"/>
                  </a:lnTo>
                  <a:lnTo>
                    <a:pt x="31138" y="3864"/>
                  </a:lnTo>
                  <a:lnTo>
                    <a:pt x="31093" y="3773"/>
                  </a:lnTo>
                  <a:lnTo>
                    <a:pt x="31047" y="3681"/>
                  </a:lnTo>
                  <a:lnTo>
                    <a:pt x="30864" y="3590"/>
                  </a:lnTo>
                  <a:lnTo>
                    <a:pt x="30818" y="3498"/>
                  </a:lnTo>
                  <a:lnTo>
                    <a:pt x="30818" y="3338"/>
                  </a:lnTo>
                  <a:lnTo>
                    <a:pt x="30841" y="3041"/>
                  </a:lnTo>
                  <a:lnTo>
                    <a:pt x="30910" y="2995"/>
                  </a:lnTo>
                  <a:lnTo>
                    <a:pt x="31161" y="2950"/>
                  </a:lnTo>
                  <a:lnTo>
                    <a:pt x="31299" y="2812"/>
                  </a:lnTo>
                  <a:lnTo>
                    <a:pt x="31299" y="2744"/>
                  </a:lnTo>
                  <a:lnTo>
                    <a:pt x="31390" y="2561"/>
                  </a:lnTo>
                  <a:lnTo>
                    <a:pt x="31436" y="2264"/>
                  </a:lnTo>
                  <a:lnTo>
                    <a:pt x="31390" y="2012"/>
                  </a:lnTo>
                  <a:lnTo>
                    <a:pt x="31413" y="1715"/>
                  </a:lnTo>
                  <a:lnTo>
                    <a:pt x="31390" y="1372"/>
                  </a:lnTo>
                  <a:lnTo>
                    <a:pt x="31367" y="1235"/>
                  </a:lnTo>
                  <a:lnTo>
                    <a:pt x="31253" y="1075"/>
                  </a:lnTo>
                  <a:lnTo>
                    <a:pt x="31138" y="1075"/>
                  </a:lnTo>
                  <a:lnTo>
                    <a:pt x="30978" y="1052"/>
                  </a:lnTo>
                  <a:lnTo>
                    <a:pt x="30613" y="938"/>
                  </a:lnTo>
                  <a:lnTo>
                    <a:pt x="30498" y="1029"/>
                  </a:lnTo>
                  <a:lnTo>
                    <a:pt x="30475" y="1189"/>
                  </a:lnTo>
                  <a:lnTo>
                    <a:pt x="30384" y="1509"/>
                  </a:lnTo>
                  <a:lnTo>
                    <a:pt x="30293" y="1532"/>
                  </a:lnTo>
                  <a:lnTo>
                    <a:pt x="30133" y="1532"/>
                  </a:lnTo>
                  <a:lnTo>
                    <a:pt x="29835" y="1509"/>
                  </a:lnTo>
                  <a:lnTo>
                    <a:pt x="29790" y="1372"/>
                  </a:lnTo>
                  <a:lnTo>
                    <a:pt x="29790" y="1189"/>
                  </a:lnTo>
                  <a:lnTo>
                    <a:pt x="29767" y="984"/>
                  </a:lnTo>
                  <a:lnTo>
                    <a:pt x="29698" y="892"/>
                  </a:lnTo>
                  <a:lnTo>
                    <a:pt x="29607" y="915"/>
                  </a:lnTo>
                  <a:lnTo>
                    <a:pt x="29310" y="938"/>
                  </a:lnTo>
                  <a:lnTo>
                    <a:pt x="28944" y="869"/>
                  </a:lnTo>
                  <a:lnTo>
                    <a:pt x="28784" y="824"/>
                  </a:lnTo>
                  <a:lnTo>
                    <a:pt x="28624" y="801"/>
                  </a:lnTo>
                  <a:lnTo>
                    <a:pt x="28601" y="892"/>
                  </a:lnTo>
                  <a:lnTo>
                    <a:pt x="28578" y="1006"/>
                  </a:lnTo>
                  <a:lnTo>
                    <a:pt x="28532" y="1189"/>
                  </a:lnTo>
                  <a:lnTo>
                    <a:pt x="28349" y="1235"/>
                  </a:lnTo>
                  <a:lnTo>
                    <a:pt x="28121" y="1258"/>
                  </a:lnTo>
                  <a:lnTo>
                    <a:pt x="27869" y="1235"/>
                  </a:lnTo>
                  <a:lnTo>
                    <a:pt x="27846" y="1098"/>
                  </a:lnTo>
                  <a:lnTo>
                    <a:pt x="27755" y="824"/>
                  </a:lnTo>
                  <a:lnTo>
                    <a:pt x="27755" y="549"/>
                  </a:lnTo>
                  <a:lnTo>
                    <a:pt x="27801" y="389"/>
                  </a:lnTo>
                  <a:lnTo>
                    <a:pt x="27801" y="183"/>
                  </a:lnTo>
                  <a:lnTo>
                    <a:pt x="27732" y="115"/>
                  </a:lnTo>
                  <a:lnTo>
                    <a:pt x="27663" y="115"/>
                  </a:lnTo>
                  <a:lnTo>
                    <a:pt x="27435" y="298"/>
                  </a:lnTo>
                  <a:lnTo>
                    <a:pt x="27252" y="481"/>
                  </a:lnTo>
                  <a:lnTo>
                    <a:pt x="27161" y="549"/>
                  </a:lnTo>
                  <a:lnTo>
                    <a:pt x="26978" y="755"/>
                  </a:lnTo>
                  <a:lnTo>
                    <a:pt x="26863" y="755"/>
                  </a:lnTo>
                  <a:lnTo>
                    <a:pt x="26703" y="663"/>
                  </a:lnTo>
                  <a:lnTo>
                    <a:pt x="26452" y="526"/>
                  </a:lnTo>
                  <a:lnTo>
                    <a:pt x="26292" y="481"/>
                  </a:lnTo>
                  <a:lnTo>
                    <a:pt x="26086" y="435"/>
                  </a:lnTo>
                  <a:lnTo>
                    <a:pt x="26063" y="321"/>
                  </a:lnTo>
                  <a:lnTo>
                    <a:pt x="26063" y="206"/>
                  </a:lnTo>
                  <a:lnTo>
                    <a:pt x="25972" y="69"/>
                  </a:lnTo>
                  <a:lnTo>
                    <a:pt x="25857" y="69"/>
                  </a:lnTo>
                  <a:lnTo>
                    <a:pt x="25446" y="46"/>
                  </a:lnTo>
                  <a:lnTo>
                    <a:pt x="25012" y="0"/>
                  </a:lnTo>
                  <a:close/>
                </a:path>
              </a:pathLst>
            </a:custGeom>
            <a:solidFill>
              <a:srgbClr val="B9BE26"/>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pPr algn="ctr"/>
              <a:r>
                <a:rPr lang="en-GB" sz="606" b="1">
                  <a:solidFill>
                    <a:srgbClr val="FFFFFF"/>
                  </a:solidFill>
                </a:rPr>
                <a:t>2021/22</a:t>
              </a:r>
              <a:endParaRPr sz="606" b="1">
                <a:solidFill>
                  <a:srgbClr val="FFFFFF"/>
                </a:solidFill>
              </a:endParaRPr>
            </a:p>
          </p:txBody>
        </p:sp>
        <p:sp>
          <p:nvSpPr>
            <p:cNvPr id="142" name="Google Shape;142;p13"/>
            <p:cNvSpPr/>
            <p:nvPr/>
          </p:nvSpPr>
          <p:spPr>
            <a:xfrm>
              <a:off x="765052" y="3516921"/>
              <a:ext cx="336863" cy="257163"/>
            </a:xfrm>
            <a:custGeom>
              <a:avLst/>
              <a:gdLst/>
              <a:ahLst/>
              <a:cxnLst/>
              <a:rect l="l" t="t" r="r" b="b"/>
              <a:pathLst>
                <a:path w="14975" h="11432" extrusionOk="0">
                  <a:moveTo>
                    <a:pt x="7202" y="1"/>
                  </a:moveTo>
                  <a:lnTo>
                    <a:pt x="7064" y="46"/>
                  </a:lnTo>
                  <a:lnTo>
                    <a:pt x="6767" y="115"/>
                  </a:lnTo>
                  <a:lnTo>
                    <a:pt x="6333" y="229"/>
                  </a:lnTo>
                  <a:lnTo>
                    <a:pt x="6127" y="412"/>
                  </a:lnTo>
                  <a:lnTo>
                    <a:pt x="5921" y="664"/>
                  </a:lnTo>
                  <a:lnTo>
                    <a:pt x="5601" y="1144"/>
                  </a:lnTo>
                  <a:lnTo>
                    <a:pt x="5510" y="1418"/>
                  </a:lnTo>
                  <a:lnTo>
                    <a:pt x="5373" y="1715"/>
                  </a:lnTo>
                  <a:lnTo>
                    <a:pt x="4938" y="2104"/>
                  </a:lnTo>
                  <a:lnTo>
                    <a:pt x="4664" y="2172"/>
                  </a:lnTo>
                  <a:lnTo>
                    <a:pt x="4572" y="2104"/>
                  </a:lnTo>
                  <a:lnTo>
                    <a:pt x="4367" y="1921"/>
                  </a:lnTo>
                  <a:lnTo>
                    <a:pt x="3978" y="1670"/>
                  </a:lnTo>
                  <a:lnTo>
                    <a:pt x="3772" y="1601"/>
                  </a:lnTo>
                  <a:lnTo>
                    <a:pt x="3727" y="1647"/>
                  </a:lnTo>
                  <a:lnTo>
                    <a:pt x="3338" y="1944"/>
                  </a:lnTo>
                  <a:lnTo>
                    <a:pt x="2835" y="2355"/>
                  </a:lnTo>
                  <a:lnTo>
                    <a:pt x="2538" y="2538"/>
                  </a:lnTo>
                  <a:lnTo>
                    <a:pt x="1966" y="2744"/>
                  </a:lnTo>
                  <a:lnTo>
                    <a:pt x="1669" y="2744"/>
                  </a:lnTo>
                  <a:lnTo>
                    <a:pt x="1600" y="2675"/>
                  </a:lnTo>
                  <a:lnTo>
                    <a:pt x="1326" y="2378"/>
                  </a:lnTo>
                  <a:lnTo>
                    <a:pt x="1029" y="2218"/>
                  </a:lnTo>
                  <a:lnTo>
                    <a:pt x="892" y="2104"/>
                  </a:lnTo>
                  <a:lnTo>
                    <a:pt x="572" y="2058"/>
                  </a:lnTo>
                  <a:lnTo>
                    <a:pt x="320" y="2058"/>
                  </a:lnTo>
                  <a:lnTo>
                    <a:pt x="0" y="2081"/>
                  </a:lnTo>
                  <a:lnTo>
                    <a:pt x="0" y="2607"/>
                  </a:lnTo>
                  <a:lnTo>
                    <a:pt x="0" y="2904"/>
                  </a:lnTo>
                  <a:lnTo>
                    <a:pt x="23" y="3041"/>
                  </a:lnTo>
                  <a:lnTo>
                    <a:pt x="206" y="3293"/>
                  </a:lnTo>
                  <a:lnTo>
                    <a:pt x="343" y="3384"/>
                  </a:lnTo>
                  <a:lnTo>
                    <a:pt x="549" y="3498"/>
                  </a:lnTo>
                  <a:lnTo>
                    <a:pt x="869" y="3704"/>
                  </a:lnTo>
                  <a:lnTo>
                    <a:pt x="1257" y="3910"/>
                  </a:lnTo>
                  <a:lnTo>
                    <a:pt x="1555" y="4047"/>
                  </a:lnTo>
                  <a:lnTo>
                    <a:pt x="1989" y="4367"/>
                  </a:lnTo>
                  <a:lnTo>
                    <a:pt x="2195" y="4573"/>
                  </a:lnTo>
                  <a:lnTo>
                    <a:pt x="2538" y="4756"/>
                  </a:lnTo>
                  <a:lnTo>
                    <a:pt x="2972" y="5007"/>
                  </a:lnTo>
                  <a:lnTo>
                    <a:pt x="3201" y="5236"/>
                  </a:lnTo>
                  <a:lnTo>
                    <a:pt x="3475" y="5396"/>
                  </a:lnTo>
                  <a:lnTo>
                    <a:pt x="3612" y="5396"/>
                  </a:lnTo>
                  <a:lnTo>
                    <a:pt x="3818" y="5442"/>
                  </a:lnTo>
                  <a:lnTo>
                    <a:pt x="3909" y="5579"/>
                  </a:lnTo>
                  <a:lnTo>
                    <a:pt x="3932" y="5716"/>
                  </a:lnTo>
                  <a:lnTo>
                    <a:pt x="3978" y="6219"/>
                  </a:lnTo>
                  <a:lnTo>
                    <a:pt x="4047" y="6493"/>
                  </a:lnTo>
                  <a:lnTo>
                    <a:pt x="4024" y="6585"/>
                  </a:lnTo>
                  <a:lnTo>
                    <a:pt x="3795" y="6722"/>
                  </a:lnTo>
                  <a:lnTo>
                    <a:pt x="3727" y="6836"/>
                  </a:lnTo>
                  <a:lnTo>
                    <a:pt x="3635" y="7065"/>
                  </a:lnTo>
                  <a:lnTo>
                    <a:pt x="3635" y="7499"/>
                  </a:lnTo>
                  <a:lnTo>
                    <a:pt x="3658" y="7956"/>
                  </a:lnTo>
                  <a:lnTo>
                    <a:pt x="3658" y="8254"/>
                  </a:lnTo>
                  <a:lnTo>
                    <a:pt x="3727" y="8619"/>
                  </a:lnTo>
                  <a:lnTo>
                    <a:pt x="3887" y="8871"/>
                  </a:lnTo>
                  <a:lnTo>
                    <a:pt x="4001" y="8940"/>
                  </a:lnTo>
                  <a:lnTo>
                    <a:pt x="4229" y="9191"/>
                  </a:lnTo>
                  <a:lnTo>
                    <a:pt x="4252" y="9351"/>
                  </a:lnTo>
                  <a:lnTo>
                    <a:pt x="4229" y="9511"/>
                  </a:lnTo>
                  <a:lnTo>
                    <a:pt x="4252" y="9694"/>
                  </a:lnTo>
                  <a:lnTo>
                    <a:pt x="4435" y="9808"/>
                  </a:lnTo>
                  <a:lnTo>
                    <a:pt x="4847" y="9945"/>
                  </a:lnTo>
                  <a:lnTo>
                    <a:pt x="5030" y="10106"/>
                  </a:lnTo>
                  <a:lnTo>
                    <a:pt x="5167" y="10174"/>
                  </a:lnTo>
                  <a:lnTo>
                    <a:pt x="5624" y="10037"/>
                  </a:lnTo>
                  <a:lnTo>
                    <a:pt x="5693" y="9991"/>
                  </a:lnTo>
                  <a:lnTo>
                    <a:pt x="5738" y="9831"/>
                  </a:lnTo>
                  <a:lnTo>
                    <a:pt x="5807" y="9580"/>
                  </a:lnTo>
                  <a:lnTo>
                    <a:pt x="5944" y="9374"/>
                  </a:lnTo>
                  <a:lnTo>
                    <a:pt x="6036" y="9122"/>
                  </a:lnTo>
                  <a:lnTo>
                    <a:pt x="6081" y="9008"/>
                  </a:lnTo>
                  <a:lnTo>
                    <a:pt x="6287" y="8848"/>
                  </a:lnTo>
                  <a:lnTo>
                    <a:pt x="6401" y="8825"/>
                  </a:lnTo>
                  <a:lnTo>
                    <a:pt x="7316" y="8825"/>
                  </a:lnTo>
                  <a:lnTo>
                    <a:pt x="7384" y="9077"/>
                  </a:lnTo>
                  <a:lnTo>
                    <a:pt x="7522" y="9397"/>
                  </a:lnTo>
                  <a:lnTo>
                    <a:pt x="7590" y="9488"/>
                  </a:lnTo>
                  <a:lnTo>
                    <a:pt x="7682" y="9717"/>
                  </a:lnTo>
                  <a:lnTo>
                    <a:pt x="7819" y="9763"/>
                  </a:lnTo>
                  <a:lnTo>
                    <a:pt x="7979" y="9763"/>
                  </a:lnTo>
                  <a:lnTo>
                    <a:pt x="8322" y="9694"/>
                  </a:lnTo>
                  <a:lnTo>
                    <a:pt x="8367" y="9580"/>
                  </a:lnTo>
                  <a:lnTo>
                    <a:pt x="8390" y="9443"/>
                  </a:lnTo>
                  <a:lnTo>
                    <a:pt x="8505" y="9191"/>
                  </a:lnTo>
                  <a:lnTo>
                    <a:pt x="8619" y="9168"/>
                  </a:lnTo>
                  <a:lnTo>
                    <a:pt x="8756" y="9145"/>
                  </a:lnTo>
                  <a:lnTo>
                    <a:pt x="9053" y="9168"/>
                  </a:lnTo>
                  <a:lnTo>
                    <a:pt x="9076" y="9260"/>
                  </a:lnTo>
                  <a:lnTo>
                    <a:pt x="9168" y="9465"/>
                  </a:lnTo>
                  <a:lnTo>
                    <a:pt x="9328" y="9625"/>
                  </a:lnTo>
                  <a:lnTo>
                    <a:pt x="9351" y="9694"/>
                  </a:lnTo>
                  <a:lnTo>
                    <a:pt x="9396" y="9945"/>
                  </a:lnTo>
                  <a:lnTo>
                    <a:pt x="9282" y="10060"/>
                  </a:lnTo>
                  <a:lnTo>
                    <a:pt x="9190" y="10197"/>
                  </a:lnTo>
                  <a:lnTo>
                    <a:pt x="9236" y="10426"/>
                  </a:lnTo>
                  <a:lnTo>
                    <a:pt x="9259" y="10494"/>
                  </a:lnTo>
                  <a:lnTo>
                    <a:pt x="9465" y="10540"/>
                  </a:lnTo>
                  <a:lnTo>
                    <a:pt x="9899" y="10586"/>
                  </a:lnTo>
                  <a:lnTo>
                    <a:pt x="10082" y="10563"/>
                  </a:lnTo>
                  <a:lnTo>
                    <a:pt x="10311" y="10517"/>
                  </a:lnTo>
                  <a:lnTo>
                    <a:pt x="10402" y="10586"/>
                  </a:lnTo>
                  <a:lnTo>
                    <a:pt x="10425" y="10700"/>
                  </a:lnTo>
                  <a:lnTo>
                    <a:pt x="10471" y="10929"/>
                  </a:lnTo>
                  <a:lnTo>
                    <a:pt x="10608" y="11226"/>
                  </a:lnTo>
                  <a:lnTo>
                    <a:pt x="10677" y="11249"/>
                  </a:lnTo>
                  <a:lnTo>
                    <a:pt x="10837" y="11386"/>
                  </a:lnTo>
                  <a:lnTo>
                    <a:pt x="11134" y="11431"/>
                  </a:lnTo>
                  <a:lnTo>
                    <a:pt x="11591" y="11431"/>
                  </a:lnTo>
                  <a:lnTo>
                    <a:pt x="11660" y="11340"/>
                  </a:lnTo>
                  <a:lnTo>
                    <a:pt x="11637" y="10997"/>
                  </a:lnTo>
                  <a:lnTo>
                    <a:pt x="11682" y="10768"/>
                  </a:lnTo>
                  <a:lnTo>
                    <a:pt x="11820" y="10746"/>
                  </a:lnTo>
                  <a:lnTo>
                    <a:pt x="11957" y="10608"/>
                  </a:lnTo>
                  <a:lnTo>
                    <a:pt x="12094" y="10334"/>
                  </a:lnTo>
                  <a:lnTo>
                    <a:pt x="12208" y="10266"/>
                  </a:lnTo>
                  <a:lnTo>
                    <a:pt x="12323" y="10266"/>
                  </a:lnTo>
                  <a:lnTo>
                    <a:pt x="12620" y="10174"/>
                  </a:lnTo>
                  <a:lnTo>
                    <a:pt x="12734" y="10060"/>
                  </a:lnTo>
                  <a:lnTo>
                    <a:pt x="12803" y="9968"/>
                  </a:lnTo>
                  <a:lnTo>
                    <a:pt x="12986" y="9808"/>
                  </a:lnTo>
                  <a:lnTo>
                    <a:pt x="13100" y="9808"/>
                  </a:lnTo>
                  <a:lnTo>
                    <a:pt x="13283" y="9831"/>
                  </a:lnTo>
                  <a:lnTo>
                    <a:pt x="13534" y="9808"/>
                  </a:lnTo>
                  <a:lnTo>
                    <a:pt x="13511" y="9488"/>
                  </a:lnTo>
                  <a:lnTo>
                    <a:pt x="13511" y="9305"/>
                  </a:lnTo>
                  <a:lnTo>
                    <a:pt x="13603" y="8985"/>
                  </a:lnTo>
                  <a:lnTo>
                    <a:pt x="13786" y="8711"/>
                  </a:lnTo>
                  <a:lnTo>
                    <a:pt x="13946" y="8277"/>
                  </a:lnTo>
                  <a:lnTo>
                    <a:pt x="14220" y="7819"/>
                  </a:lnTo>
                  <a:lnTo>
                    <a:pt x="14403" y="7659"/>
                  </a:lnTo>
                  <a:lnTo>
                    <a:pt x="14769" y="7362"/>
                  </a:lnTo>
                  <a:lnTo>
                    <a:pt x="14929" y="7088"/>
                  </a:lnTo>
                  <a:lnTo>
                    <a:pt x="14929" y="6905"/>
                  </a:lnTo>
                  <a:lnTo>
                    <a:pt x="14929" y="6516"/>
                  </a:lnTo>
                  <a:lnTo>
                    <a:pt x="14975" y="5853"/>
                  </a:lnTo>
                  <a:lnTo>
                    <a:pt x="14906" y="5510"/>
                  </a:lnTo>
                  <a:lnTo>
                    <a:pt x="14837" y="5419"/>
                  </a:lnTo>
                  <a:lnTo>
                    <a:pt x="14609" y="5305"/>
                  </a:lnTo>
                  <a:lnTo>
                    <a:pt x="14197" y="5350"/>
                  </a:lnTo>
                  <a:lnTo>
                    <a:pt x="13969" y="5259"/>
                  </a:lnTo>
                  <a:lnTo>
                    <a:pt x="13786" y="5099"/>
                  </a:lnTo>
                  <a:lnTo>
                    <a:pt x="13443" y="4733"/>
                  </a:lnTo>
                  <a:lnTo>
                    <a:pt x="13237" y="4664"/>
                  </a:lnTo>
                  <a:lnTo>
                    <a:pt x="13100" y="4619"/>
                  </a:lnTo>
                  <a:lnTo>
                    <a:pt x="12940" y="4436"/>
                  </a:lnTo>
                  <a:lnTo>
                    <a:pt x="12826" y="4047"/>
                  </a:lnTo>
                  <a:lnTo>
                    <a:pt x="12803" y="3819"/>
                  </a:lnTo>
                  <a:lnTo>
                    <a:pt x="12826" y="3567"/>
                  </a:lnTo>
                  <a:lnTo>
                    <a:pt x="12940" y="3018"/>
                  </a:lnTo>
                  <a:lnTo>
                    <a:pt x="13031" y="2858"/>
                  </a:lnTo>
                  <a:lnTo>
                    <a:pt x="13168" y="2721"/>
                  </a:lnTo>
                  <a:lnTo>
                    <a:pt x="13374" y="2355"/>
                  </a:lnTo>
                  <a:lnTo>
                    <a:pt x="13397" y="2150"/>
                  </a:lnTo>
                  <a:lnTo>
                    <a:pt x="13328" y="2058"/>
                  </a:lnTo>
                  <a:lnTo>
                    <a:pt x="13146" y="1898"/>
                  </a:lnTo>
                  <a:lnTo>
                    <a:pt x="12871" y="1624"/>
                  </a:lnTo>
                  <a:lnTo>
                    <a:pt x="12665" y="1532"/>
                  </a:lnTo>
                  <a:lnTo>
                    <a:pt x="12574" y="1555"/>
                  </a:lnTo>
                  <a:lnTo>
                    <a:pt x="12368" y="1692"/>
                  </a:lnTo>
                  <a:lnTo>
                    <a:pt x="12140" y="2150"/>
                  </a:lnTo>
                  <a:lnTo>
                    <a:pt x="12003" y="2333"/>
                  </a:lnTo>
                  <a:lnTo>
                    <a:pt x="11911" y="2355"/>
                  </a:lnTo>
                  <a:lnTo>
                    <a:pt x="11728" y="2287"/>
                  </a:lnTo>
                  <a:lnTo>
                    <a:pt x="11340" y="1898"/>
                  </a:lnTo>
                  <a:lnTo>
                    <a:pt x="11202" y="1692"/>
                  </a:lnTo>
                  <a:lnTo>
                    <a:pt x="11111" y="1441"/>
                  </a:lnTo>
                  <a:lnTo>
                    <a:pt x="10974" y="1029"/>
                  </a:lnTo>
                  <a:lnTo>
                    <a:pt x="10791" y="869"/>
                  </a:lnTo>
                  <a:lnTo>
                    <a:pt x="10631" y="892"/>
                  </a:lnTo>
                  <a:lnTo>
                    <a:pt x="9831" y="961"/>
                  </a:lnTo>
                  <a:lnTo>
                    <a:pt x="9122" y="892"/>
                  </a:lnTo>
                  <a:lnTo>
                    <a:pt x="8848" y="892"/>
                  </a:lnTo>
                  <a:lnTo>
                    <a:pt x="8367" y="915"/>
                  </a:lnTo>
                  <a:lnTo>
                    <a:pt x="8070" y="824"/>
                  </a:lnTo>
                  <a:lnTo>
                    <a:pt x="7956" y="709"/>
                  </a:lnTo>
                  <a:lnTo>
                    <a:pt x="7750" y="412"/>
                  </a:lnTo>
                  <a:lnTo>
                    <a:pt x="7453" y="92"/>
                  </a:lnTo>
                  <a:lnTo>
                    <a:pt x="7202" y="1"/>
                  </a:lnTo>
                  <a:close/>
                </a:path>
              </a:pathLst>
            </a:custGeom>
            <a:solidFill>
              <a:srgbClr val="6AA4C8"/>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endParaRPr sz="1092">
                <a:solidFill>
                  <a:srgbClr val="6AA4C8"/>
                </a:solidFill>
              </a:endParaRPr>
            </a:p>
          </p:txBody>
        </p:sp>
        <p:sp>
          <p:nvSpPr>
            <p:cNvPr id="143" name="Google Shape;143;p13"/>
            <p:cNvSpPr/>
            <p:nvPr/>
          </p:nvSpPr>
          <p:spPr>
            <a:xfrm>
              <a:off x="1510685" y="3166720"/>
              <a:ext cx="1413766" cy="1433314"/>
            </a:xfrm>
            <a:custGeom>
              <a:avLst/>
              <a:gdLst/>
              <a:ahLst/>
              <a:cxnLst/>
              <a:rect l="l" t="t" r="r" b="b"/>
              <a:pathLst>
                <a:path w="62848" h="63717" extrusionOk="0">
                  <a:moveTo>
                    <a:pt x="14975" y="1"/>
                  </a:moveTo>
                  <a:lnTo>
                    <a:pt x="14907" y="138"/>
                  </a:lnTo>
                  <a:lnTo>
                    <a:pt x="14861" y="207"/>
                  </a:lnTo>
                  <a:lnTo>
                    <a:pt x="14724" y="435"/>
                  </a:lnTo>
                  <a:lnTo>
                    <a:pt x="14084" y="1030"/>
                  </a:lnTo>
                  <a:lnTo>
                    <a:pt x="13855" y="1235"/>
                  </a:lnTo>
                  <a:lnTo>
                    <a:pt x="13443" y="1601"/>
                  </a:lnTo>
                  <a:lnTo>
                    <a:pt x="13032" y="1875"/>
                  </a:lnTo>
                  <a:lnTo>
                    <a:pt x="12460" y="1944"/>
                  </a:lnTo>
                  <a:lnTo>
                    <a:pt x="11363" y="1944"/>
                  </a:lnTo>
                  <a:lnTo>
                    <a:pt x="10814" y="1875"/>
                  </a:lnTo>
                  <a:lnTo>
                    <a:pt x="10746" y="1921"/>
                  </a:lnTo>
                  <a:lnTo>
                    <a:pt x="10677" y="2195"/>
                  </a:lnTo>
                  <a:lnTo>
                    <a:pt x="10654" y="2790"/>
                  </a:lnTo>
                  <a:lnTo>
                    <a:pt x="10700" y="3110"/>
                  </a:lnTo>
                  <a:lnTo>
                    <a:pt x="10700" y="3201"/>
                  </a:lnTo>
                  <a:lnTo>
                    <a:pt x="10586" y="3316"/>
                  </a:lnTo>
                  <a:lnTo>
                    <a:pt x="10243" y="3361"/>
                  </a:lnTo>
                  <a:lnTo>
                    <a:pt x="9991" y="3361"/>
                  </a:lnTo>
                  <a:lnTo>
                    <a:pt x="9786" y="3407"/>
                  </a:lnTo>
                  <a:lnTo>
                    <a:pt x="9557" y="3773"/>
                  </a:lnTo>
                  <a:lnTo>
                    <a:pt x="9443" y="3910"/>
                  </a:lnTo>
                  <a:lnTo>
                    <a:pt x="9283" y="4070"/>
                  </a:lnTo>
                  <a:lnTo>
                    <a:pt x="9077" y="4436"/>
                  </a:lnTo>
                  <a:lnTo>
                    <a:pt x="8985" y="4482"/>
                  </a:lnTo>
                  <a:lnTo>
                    <a:pt x="8482" y="4505"/>
                  </a:lnTo>
                  <a:lnTo>
                    <a:pt x="7911" y="4482"/>
                  </a:lnTo>
                  <a:lnTo>
                    <a:pt x="7819" y="4482"/>
                  </a:lnTo>
                  <a:lnTo>
                    <a:pt x="7705" y="4596"/>
                  </a:lnTo>
                  <a:lnTo>
                    <a:pt x="7591" y="4916"/>
                  </a:lnTo>
                  <a:lnTo>
                    <a:pt x="7545" y="5145"/>
                  </a:lnTo>
                  <a:lnTo>
                    <a:pt x="7522" y="5693"/>
                  </a:lnTo>
                  <a:lnTo>
                    <a:pt x="7614" y="6448"/>
                  </a:lnTo>
                  <a:lnTo>
                    <a:pt x="7614" y="6631"/>
                  </a:lnTo>
                  <a:lnTo>
                    <a:pt x="7522" y="6905"/>
                  </a:lnTo>
                  <a:lnTo>
                    <a:pt x="7271" y="7202"/>
                  </a:lnTo>
                  <a:lnTo>
                    <a:pt x="7042" y="7271"/>
                  </a:lnTo>
                  <a:lnTo>
                    <a:pt x="6288" y="7134"/>
                  </a:lnTo>
                  <a:lnTo>
                    <a:pt x="5830" y="6974"/>
                  </a:lnTo>
                  <a:lnTo>
                    <a:pt x="5465" y="7019"/>
                  </a:lnTo>
                  <a:lnTo>
                    <a:pt x="4870" y="7065"/>
                  </a:lnTo>
                  <a:lnTo>
                    <a:pt x="4665" y="7019"/>
                  </a:lnTo>
                  <a:lnTo>
                    <a:pt x="4276" y="6791"/>
                  </a:lnTo>
                  <a:lnTo>
                    <a:pt x="4047" y="6699"/>
                  </a:lnTo>
                  <a:lnTo>
                    <a:pt x="3773" y="6699"/>
                  </a:lnTo>
                  <a:lnTo>
                    <a:pt x="3178" y="6859"/>
                  </a:lnTo>
                  <a:lnTo>
                    <a:pt x="3041" y="7019"/>
                  </a:lnTo>
                  <a:lnTo>
                    <a:pt x="2973" y="7088"/>
                  </a:lnTo>
                  <a:lnTo>
                    <a:pt x="2767" y="7088"/>
                  </a:lnTo>
                  <a:lnTo>
                    <a:pt x="2333" y="6974"/>
                  </a:lnTo>
                  <a:lnTo>
                    <a:pt x="2127" y="6905"/>
                  </a:lnTo>
                  <a:lnTo>
                    <a:pt x="1921" y="6905"/>
                  </a:lnTo>
                  <a:lnTo>
                    <a:pt x="1350" y="7134"/>
                  </a:lnTo>
                  <a:lnTo>
                    <a:pt x="1144" y="7317"/>
                  </a:lnTo>
                  <a:lnTo>
                    <a:pt x="1029" y="7545"/>
                  </a:lnTo>
                  <a:lnTo>
                    <a:pt x="1052" y="8231"/>
                  </a:lnTo>
                  <a:lnTo>
                    <a:pt x="1144" y="8482"/>
                  </a:lnTo>
                  <a:lnTo>
                    <a:pt x="1235" y="8734"/>
                  </a:lnTo>
                  <a:lnTo>
                    <a:pt x="1235" y="9283"/>
                  </a:lnTo>
                  <a:lnTo>
                    <a:pt x="1144" y="9511"/>
                  </a:lnTo>
                  <a:lnTo>
                    <a:pt x="778" y="10037"/>
                  </a:lnTo>
                  <a:lnTo>
                    <a:pt x="389" y="10517"/>
                  </a:lnTo>
                  <a:lnTo>
                    <a:pt x="252" y="10997"/>
                  </a:lnTo>
                  <a:lnTo>
                    <a:pt x="46" y="11935"/>
                  </a:lnTo>
                  <a:lnTo>
                    <a:pt x="1" y="12163"/>
                  </a:lnTo>
                  <a:lnTo>
                    <a:pt x="138" y="12415"/>
                  </a:lnTo>
                  <a:lnTo>
                    <a:pt x="572" y="12620"/>
                  </a:lnTo>
                  <a:lnTo>
                    <a:pt x="892" y="12849"/>
                  </a:lnTo>
                  <a:lnTo>
                    <a:pt x="1167" y="13169"/>
                  </a:lnTo>
                  <a:lnTo>
                    <a:pt x="1372" y="13764"/>
                  </a:lnTo>
                  <a:lnTo>
                    <a:pt x="1418" y="14084"/>
                  </a:lnTo>
                  <a:lnTo>
                    <a:pt x="1418" y="14358"/>
                  </a:lnTo>
                  <a:lnTo>
                    <a:pt x="1258" y="14815"/>
                  </a:lnTo>
                  <a:lnTo>
                    <a:pt x="1144" y="15044"/>
                  </a:lnTo>
                  <a:lnTo>
                    <a:pt x="847" y="15478"/>
                  </a:lnTo>
                  <a:lnTo>
                    <a:pt x="595" y="15844"/>
                  </a:lnTo>
                  <a:lnTo>
                    <a:pt x="549" y="16050"/>
                  </a:lnTo>
                  <a:lnTo>
                    <a:pt x="732" y="16507"/>
                  </a:lnTo>
                  <a:lnTo>
                    <a:pt x="892" y="16667"/>
                  </a:lnTo>
                  <a:lnTo>
                    <a:pt x="1098" y="16827"/>
                  </a:lnTo>
                  <a:lnTo>
                    <a:pt x="1487" y="17467"/>
                  </a:lnTo>
                  <a:lnTo>
                    <a:pt x="1647" y="17719"/>
                  </a:lnTo>
                  <a:lnTo>
                    <a:pt x="1670" y="17650"/>
                  </a:lnTo>
                  <a:lnTo>
                    <a:pt x="1807" y="17764"/>
                  </a:lnTo>
                  <a:lnTo>
                    <a:pt x="1944" y="17856"/>
                  </a:lnTo>
                  <a:lnTo>
                    <a:pt x="2150" y="17970"/>
                  </a:lnTo>
                  <a:lnTo>
                    <a:pt x="2401" y="18062"/>
                  </a:lnTo>
                  <a:lnTo>
                    <a:pt x="2676" y="18176"/>
                  </a:lnTo>
                  <a:lnTo>
                    <a:pt x="2950" y="18267"/>
                  </a:lnTo>
                  <a:lnTo>
                    <a:pt x="3133" y="18267"/>
                  </a:lnTo>
                  <a:lnTo>
                    <a:pt x="3339" y="18222"/>
                  </a:lnTo>
                  <a:lnTo>
                    <a:pt x="3430" y="18153"/>
                  </a:lnTo>
                  <a:lnTo>
                    <a:pt x="3544" y="18016"/>
                  </a:lnTo>
                  <a:lnTo>
                    <a:pt x="3750" y="17993"/>
                  </a:lnTo>
                  <a:lnTo>
                    <a:pt x="3910" y="17970"/>
                  </a:lnTo>
                  <a:lnTo>
                    <a:pt x="4093" y="17787"/>
                  </a:lnTo>
                  <a:lnTo>
                    <a:pt x="4070" y="17650"/>
                  </a:lnTo>
                  <a:lnTo>
                    <a:pt x="4070" y="17513"/>
                  </a:lnTo>
                  <a:lnTo>
                    <a:pt x="4367" y="17261"/>
                  </a:lnTo>
                  <a:lnTo>
                    <a:pt x="4527" y="17056"/>
                  </a:lnTo>
                  <a:lnTo>
                    <a:pt x="4665" y="16850"/>
                  </a:lnTo>
                  <a:lnTo>
                    <a:pt x="4665" y="16484"/>
                  </a:lnTo>
                  <a:lnTo>
                    <a:pt x="4733" y="16278"/>
                  </a:lnTo>
                  <a:lnTo>
                    <a:pt x="4825" y="16095"/>
                  </a:lnTo>
                  <a:lnTo>
                    <a:pt x="5122" y="15958"/>
                  </a:lnTo>
                  <a:lnTo>
                    <a:pt x="5282" y="15867"/>
                  </a:lnTo>
                  <a:lnTo>
                    <a:pt x="5396" y="15730"/>
                  </a:lnTo>
                  <a:lnTo>
                    <a:pt x="5328" y="15364"/>
                  </a:lnTo>
                  <a:lnTo>
                    <a:pt x="5282" y="15227"/>
                  </a:lnTo>
                  <a:lnTo>
                    <a:pt x="5236" y="15112"/>
                  </a:lnTo>
                  <a:lnTo>
                    <a:pt x="4962" y="14952"/>
                  </a:lnTo>
                  <a:lnTo>
                    <a:pt x="4825" y="14929"/>
                  </a:lnTo>
                  <a:lnTo>
                    <a:pt x="4756" y="14861"/>
                  </a:lnTo>
                  <a:lnTo>
                    <a:pt x="4779" y="14518"/>
                  </a:lnTo>
                  <a:lnTo>
                    <a:pt x="4802" y="14404"/>
                  </a:lnTo>
                  <a:lnTo>
                    <a:pt x="4847" y="14335"/>
                  </a:lnTo>
                  <a:lnTo>
                    <a:pt x="5145" y="14266"/>
                  </a:lnTo>
                  <a:lnTo>
                    <a:pt x="5328" y="14266"/>
                  </a:lnTo>
                  <a:lnTo>
                    <a:pt x="5762" y="14312"/>
                  </a:lnTo>
                  <a:lnTo>
                    <a:pt x="6173" y="14335"/>
                  </a:lnTo>
                  <a:lnTo>
                    <a:pt x="6288" y="14335"/>
                  </a:lnTo>
                  <a:lnTo>
                    <a:pt x="6379" y="14472"/>
                  </a:lnTo>
                  <a:lnTo>
                    <a:pt x="6379" y="14587"/>
                  </a:lnTo>
                  <a:lnTo>
                    <a:pt x="6402" y="14701"/>
                  </a:lnTo>
                  <a:lnTo>
                    <a:pt x="6608" y="14747"/>
                  </a:lnTo>
                  <a:lnTo>
                    <a:pt x="6768" y="14792"/>
                  </a:lnTo>
                  <a:lnTo>
                    <a:pt x="7019" y="14929"/>
                  </a:lnTo>
                  <a:lnTo>
                    <a:pt x="7179" y="15021"/>
                  </a:lnTo>
                  <a:lnTo>
                    <a:pt x="7294" y="15021"/>
                  </a:lnTo>
                  <a:lnTo>
                    <a:pt x="7477" y="14815"/>
                  </a:lnTo>
                  <a:lnTo>
                    <a:pt x="7568" y="14747"/>
                  </a:lnTo>
                  <a:lnTo>
                    <a:pt x="7751" y="14564"/>
                  </a:lnTo>
                  <a:lnTo>
                    <a:pt x="7979" y="14381"/>
                  </a:lnTo>
                  <a:lnTo>
                    <a:pt x="8048" y="14381"/>
                  </a:lnTo>
                  <a:lnTo>
                    <a:pt x="8117" y="14449"/>
                  </a:lnTo>
                  <a:lnTo>
                    <a:pt x="8117" y="14655"/>
                  </a:lnTo>
                  <a:lnTo>
                    <a:pt x="8071" y="14815"/>
                  </a:lnTo>
                  <a:lnTo>
                    <a:pt x="8071" y="15090"/>
                  </a:lnTo>
                  <a:lnTo>
                    <a:pt x="8162" y="15364"/>
                  </a:lnTo>
                  <a:lnTo>
                    <a:pt x="8185" y="15501"/>
                  </a:lnTo>
                  <a:lnTo>
                    <a:pt x="8437" y="15524"/>
                  </a:lnTo>
                  <a:lnTo>
                    <a:pt x="8665" y="15501"/>
                  </a:lnTo>
                  <a:lnTo>
                    <a:pt x="8848" y="15455"/>
                  </a:lnTo>
                  <a:lnTo>
                    <a:pt x="8894" y="15272"/>
                  </a:lnTo>
                  <a:lnTo>
                    <a:pt x="8917" y="15158"/>
                  </a:lnTo>
                  <a:lnTo>
                    <a:pt x="8940" y="15067"/>
                  </a:lnTo>
                  <a:lnTo>
                    <a:pt x="9100" y="15090"/>
                  </a:lnTo>
                  <a:lnTo>
                    <a:pt x="9260" y="15135"/>
                  </a:lnTo>
                  <a:lnTo>
                    <a:pt x="9626" y="15204"/>
                  </a:lnTo>
                  <a:lnTo>
                    <a:pt x="9923" y="15158"/>
                  </a:lnTo>
                  <a:lnTo>
                    <a:pt x="10014" y="15158"/>
                  </a:lnTo>
                  <a:lnTo>
                    <a:pt x="10083" y="15250"/>
                  </a:lnTo>
                  <a:lnTo>
                    <a:pt x="10106" y="15455"/>
                  </a:lnTo>
                  <a:lnTo>
                    <a:pt x="10106" y="15638"/>
                  </a:lnTo>
                  <a:lnTo>
                    <a:pt x="10151" y="15775"/>
                  </a:lnTo>
                  <a:lnTo>
                    <a:pt x="10449" y="15798"/>
                  </a:lnTo>
                  <a:lnTo>
                    <a:pt x="10609" y="15798"/>
                  </a:lnTo>
                  <a:lnTo>
                    <a:pt x="10723" y="15775"/>
                  </a:lnTo>
                  <a:lnTo>
                    <a:pt x="10791" y="15455"/>
                  </a:lnTo>
                  <a:lnTo>
                    <a:pt x="10814" y="15295"/>
                  </a:lnTo>
                  <a:lnTo>
                    <a:pt x="10929" y="15204"/>
                  </a:lnTo>
                  <a:lnTo>
                    <a:pt x="11294" y="15318"/>
                  </a:lnTo>
                  <a:lnTo>
                    <a:pt x="11454" y="15341"/>
                  </a:lnTo>
                  <a:lnTo>
                    <a:pt x="11569" y="15341"/>
                  </a:lnTo>
                  <a:lnTo>
                    <a:pt x="11683" y="15501"/>
                  </a:lnTo>
                  <a:lnTo>
                    <a:pt x="11706" y="15638"/>
                  </a:lnTo>
                  <a:lnTo>
                    <a:pt x="11729" y="15981"/>
                  </a:lnTo>
                  <a:lnTo>
                    <a:pt x="11706" y="16278"/>
                  </a:lnTo>
                  <a:lnTo>
                    <a:pt x="11752" y="16530"/>
                  </a:lnTo>
                  <a:lnTo>
                    <a:pt x="11706" y="16827"/>
                  </a:lnTo>
                  <a:lnTo>
                    <a:pt x="11615" y="17010"/>
                  </a:lnTo>
                  <a:lnTo>
                    <a:pt x="11615" y="17078"/>
                  </a:lnTo>
                  <a:lnTo>
                    <a:pt x="11477" y="17216"/>
                  </a:lnTo>
                  <a:lnTo>
                    <a:pt x="11226" y="17261"/>
                  </a:lnTo>
                  <a:lnTo>
                    <a:pt x="11157" y="17307"/>
                  </a:lnTo>
                  <a:lnTo>
                    <a:pt x="11134" y="17604"/>
                  </a:lnTo>
                  <a:lnTo>
                    <a:pt x="11134" y="17764"/>
                  </a:lnTo>
                  <a:lnTo>
                    <a:pt x="11180" y="17856"/>
                  </a:lnTo>
                  <a:lnTo>
                    <a:pt x="11363" y="17947"/>
                  </a:lnTo>
                  <a:lnTo>
                    <a:pt x="11409" y="18039"/>
                  </a:lnTo>
                  <a:lnTo>
                    <a:pt x="11454" y="18130"/>
                  </a:lnTo>
                  <a:lnTo>
                    <a:pt x="11592" y="18244"/>
                  </a:lnTo>
                  <a:lnTo>
                    <a:pt x="11683" y="18267"/>
                  </a:lnTo>
                  <a:lnTo>
                    <a:pt x="11843" y="18153"/>
                  </a:lnTo>
                  <a:lnTo>
                    <a:pt x="12003" y="17947"/>
                  </a:lnTo>
                  <a:lnTo>
                    <a:pt x="12209" y="17833"/>
                  </a:lnTo>
                  <a:lnTo>
                    <a:pt x="12392" y="17856"/>
                  </a:lnTo>
                  <a:lnTo>
                    <a:pt x="12552" y="17879"/>
                  </a:lnTo>
                  <a:lnTo>
                    <a:pt x="12712" y="18016"/>
                  </a:lnTo>
                  <a:lnTo>
                    <a:pt x="12689" y="18290"/>
                  </a:lnTo>
                  <a:lnTo>
                    <a:pt x="12598" y="18656"/>
                  </a:lnTo>
                  <a:lnTo>
                    <a:pt x="12643" y="18770"/>
                  </a:lnTo>
                  <a:lnTo>
                    <a:pt x="12849" y="18839"/>
                  </a:lnTo>
                  <a:lnTo>
                    <a:pt x="12963" y="18862"/>
                  </a:lnTo>
                  <a:lnTo>
                    <a:pt x="13261" y="18907"/>
                  </a:lnTo>
                  <a:lnTo>
                    <a:pt x="13649" y="18862"/>
                  </a:lnTo>
                  <a:lnTo>
                    <a:pt x="13924" y="18907"/>
                  </a:lnTo>
                  <a:lnTo>
                    <a:pt x="14061" y="18907"/>
                  </a:lnTo>
                  <a:lnTo>
                    <a:pt x="14198" y="18656"/>
                  </a:lnTo>
                  <a:lnTo>
                    <a:pt x="14221" y="18267"/>
                  </a:lnTo>
                  <a:lnTo>
                    <a:pt x="14312" y="18084"/>
                  </a:lnTo>
                  <a:lnTo>
                    <a:pt x="14495" y="17924"/>
                  </a:lnTo>
                  <a:lnTo>
                    <a:pt x="14609" y="17627"/>
                  </a:lnTo>
                  <a:lnTo>
                    <a:pt x="14724" y="17444"/>
                  </a:lnTo>
                  <a:lnTo>
                    <a:pt x="14792" y="17399"/>
                  </a:lnTo>
                  <a:lnTo>
                    <a:pt x="14975" y="17399"/>
                  </a:lnTo>
                  <a:lnTo>
                    <a:pt x="15044" y="17467"/>
                  </a:lnTo>
                  <a:lnTo>
                    <a:pt x="15250" y="17604"/>
                  </a:lnTo>
                  <a:lnTo>
                    <a:pt x="15455" y="17787"/>
                  </a:lnTo>
                  <a:lnTo>
                    <a:pt x="15501" y="18244"/>
                  </a:lnTo>
                  <a:lnTo>
                    <a:pt x="15432" y="18725"/>
                  </a:lnTo>
                  <a:lnTo>
                    <a:pt x="15432" y="18862"/>
                  </a:lnTo>
                  <a:lnTo>
                    <a:pt x="15524" y="19182"/>
                  </a:lnTo>
                  <a:lnTo>
                    <a:pt x="15615" y="19250"/>
                  </a:lnTo>
                  <a:lnTo>
                    <a:pt x="15684" y="19342"/>
                  </a:lnTo>
                  <a:lnTo>
                    <a:pt x="15661" y="19685"/>
                  </a:lnTo>
                  <a:lnTo>
                    <a:pt x="15661" y="19868"/>
                  </a:lnTo>
                  <a:lnTo>
                    <a:pt x="15821" y="20211"/>
                  </a:lnTo>
                  <a:lnTo>
                    <a:pt x="15981" y="20553"/>
                  </a:lnTo>
                  <a:lnTo>
                    <a:pt x="16027" y="20919"/>
                  </a:lnTo>
                  <a:lnTo>
                    <a:pt x="16004" y="21331"/>
                  </a:lnTo>
                  <a:lnTo>
                    <a:pt x="15958" y="21399"/>
                  </a:lnTo>
                  <a:lnTo>
                    <a:pt x="15798" y="21422"/>
                  </a:lnTo>
                  <a:lnTo>
                    <a:pt x="15501" y="21354"/>
                  </a:lnTo>
                  <a:lnTo>
                    <a:pt x="15387" y="21354"/>
                  </a:lnTo>
                  <a:lnTo>
                    <a:pt x="15295" y="21399"/>
                  </a:lnTo>
                  <a:lnTo>
                    <a:pt x="15204" y="21651"/>
                  </a:lnTo>
                  <a:lnTo>
                    <a:pt x="15227" y="21811"/>
                  </a:lnTo>
                  <a:lnTo>
                    <a:pt x="15272" y="21925"/>
                  </a:lnTo>
                  <a:lnTo>
                    <a:pt x="15432" y="21879"/>
                  </a:lnTo>
                  <a:lnTo>
                    <a:pt x="15547" y="21902"/>
                  </a:lnTo>
                  <a:lnTo>
                    <a:pt x="15638" y="22017"/>
                  </a:lnTo>
                  <a:lnTo>
                    <a:pt x="15707" y="22382"/>
                  </a:lnTo>
                  <a:lnTo>
                    <a:pt x="15775" y="22542"/>
                  </a:lnTo>
                  <a:lnTo>
                    <a:pt x="15821" y="22680"/>
                  </a:lnTo>
                  <a:lnTo>
                    <a:pt x="15730" y="22931"/>
                  </a:lnTo>
                  <a:lnTo>
                    <a:pt x="15684" y="23045"/>
                  </a:lnTo>
                  <a:lnTo>
                    <a:pt x="15661" y="23137"/>
                  </a:lnTo>
                  <a:lnTo>
                    <a:pt x="15410" y="23320"/>
                  </a:lnTo>
                  <a:lnTo>
                    <a:pt x="15364" y="23434"/>
                  </a:lnTo>
                  <a:lnTo>
                    <a:pt x="15387" y="24234"/>
                  </a:lnTo>
                  <a:lnTo>
                    <a:pt x="15387" y="25012"/>
                  </a:lnTo>
                  <a:lnTo>
                    <a:pt x="15432" y="25103"/>
                  </a:lnTo>
                  <a:lnTo>
                    <a:pt x="15638" y="25217"/>
                  </a:lnTo>
                  <a:lnTo>
                    <a:pt x="15798" y="25286"/>
                  </a:lnTo>
                  <a:lnTo>
                    <a:pt x="16050" y="25377"/>
                  </a:lnTo>
                  <a:lnTo>
                    <a:pt x="16278" y="25537"/>
                  </a:lnTo>
                  <a:lnTo>
                    <a:pt x="16370" y="25629"/>
                  </a:lnTo>
                  <a:lnTo>
                    <a:pt x="16576" y="25743"/>
                  </a:lnTo>
                  <a:lnTo>
                    <a:pt x="16736" y="25743"/>
                  </a:lnTo>
                  <a:lnTo>
                    <a:pt x="17033" y="25789"/>
                  </a:lnTo>
                  <a:lnTo>
                    <a:pt x="17353" y="25835"/>
                  </a:lnTo>
                  <a:lnTo>
                    <a:pt x="17421" y="25835"/>
                  </a:lnTo>
                  <a:lnTo>
                    <a:pt x="17467" y="25949"/>
                  </a:lnTo>
                  <a:lnTo>
                    <a:pt x="17421" y="26200"/>
                  </a:lnTo>
                  <a:lnTo>
                    <a:pt x="17421" y="26360"/>
                  </a:lnTo>
                  <a:lnTo>
                    <a:pt x="17421" y="26520"/>
                  </a:lnTo>
                  <a:lnTo>
                    <a:pt x="17261" y="26772"/>
                  </a:lnTo>
                  <a:lnTo>
                    <a:pt x="17193" y="26863"/>
                  </a:lnTo>
                  <a:lnTo>
                    <a:pt x="17033" y="27000"/>
                  </a:lnTo>
                  <a:lnTo>
                    <a:pt x="16896" y="27161"/>
                  </a:lnTo>
                  <a:lnTo>
                    <a:pt x="16850" y="27252"/>
                  </a:lnTo>
                  <a:lnTo>
                    <a:pt x="17010" y="27458"/>
                  </a:lnTo>
                  <a:lnTo>
                    <a:pt x="17101" y="27526"/>
                  </a:lnTo>
                  <a:lnTo>
                    <a:pt x="17307" y="27709"/>
                  </a:lnTo>
                  <a:lnTo>
                    <a:pt x="17581" y="27846"/>
                  </a:lnTo>
                  <a:lnTo>
                    <a:pt x="17879" y="28098"/>
                  </a:lnTo>
                  <a:lnTo>
                    <a:pt x="18130" y="28464"/>
                  </a:lnTo>
                  <a:lnTo>
                    <a:pt x="18336" y="28669"/>
                  </a:lnTo>
                  <a:lnTo>
                    <a:pt x="18633" y="28829"/>
                  </a:lnTo>
                  <a:lnTo>
                    <a:pt x="18953" y="29104"/>
                  </a:lnTo>
                  <a:lnTo>
                    <a:pt x="19090" y="29310"/>
                  </a:lnTo>
                  <a:lnTo>
                    <a:pt x="19296" y="29515"/>
                  </a:lnTo>
                  <a:lnTo>
                    <a:pt x="19388" y="29767"/>
                  </a:lnTo>
                  <a:lnTo>
                    <a:pt x="19388" y="30133"/>
                  </a:lnTo>
                  <a:lnTo>
                    <a:pt x="19365" y="30613"/>
                  </a:lnTo>
                  <a:lnTo>
                    <a:pt x="19296" y="30910"/>
                  </a:lnTo>
                  <a:lnTo>
                    <a:pt x="19182" y="31024"/>
                  </a:lnTo>
                  <a:lnTo>
                    <a:pt x="19090" y="31070"/>
                  </a:lnTo>
                  <a:lnTo>
                    <a:pt x="18976" y="31298"/>
                  </a:lnTo>
                  <a:lnTo>
                    <a:pt x="18953" y="31459"/>
                  </a:lnTo>
                  <a:lnTo>
                    <a:pt x="18976" y="31619"/>
                  </a:lnTo>
                  <a:lnTo>
                    <a:pt x="19227" y="31824"/>
                  </a:lnTo>
                  <a:lnTo>
                    <a:pt x="19365" y="31893"/>
                  </a:lnTo>
                  <a:lnTo>
                    <a:pt x="19410" y="31961"/>
                  </a:lnTo>
                  <a:lnTo>
                    <a:pt x="19296" y="32350"/>
                  </a:lnTo>
                  <a:lnTo>
                    <a:pt x="19273" y="32510"/>
                  </a:lnTo>
                  <a:lnTo>
                    <a:pt x="19273" y="32922"/>
                  </a:lnTo>
                  <a:lnTo>
                    <a:pt x="19250" y="33287"/>
                  </a:lnTo>
                  <a:lnTo>
                    <a:pt x="19250" y="33425"/>
                  </a:lnTo>
                  <a:lnTo>
                    <a:pt x="19456" y="33608"/>
                  </a:lnTo>
                  <a:lnTo>
                    <a:pt x="19593" y="33676"/>
                  </a:lnTo>
                  <a:lnTo>
                    <a:pt x="19776" y="33836"/>
                  </a:lnTo>
                  <a:lnTo>
                    <a:pt x="20028" y="33973"/>
                  </a:lnTo>
                  <a:lnTo>
                    <a:pt x="20165" y="34065"/>
                  </a:lnTo>
                  <a:lnTo>
                    <a:pt x="20233" y="34476"/>
                  </a:lnTo>
                  <a:lnTo>
                    <a:pt x="20233" y="34613"/>
                  </a:lnTo>
                  <a:lnTo>
                    <a:pt x="20211" y="34934"/>
                  </a:lnTo>
                  <a:lnTo>
                    <a:pt x="20165" y="35299"/>
                  </a:lnTo>
                  <a:lnTo>
                    <a:pt x="20119" y="35414"/>
                  </a:lnTo>
                  <a:lnTo>
                    <a:pt x="19868" y="35436"/>
                  </a:lnTo>
                  <a:lnTo>
                    <a:pt x="19753" y="35436"/>
                  </a:lnTo>
                  <a:lnTo>
                    <a:pt x="19502" y="35322"/>
                  </a:lnTo>
                  <a:lnTo>
                    <a:pt x="19250" y="35254"/>
                  </a:lnTo>
                  <a:lnTo>
                    <a:pt x="19136" y="35231"/>
                  </a:lnTo>
                  <a:lnTo>
                    <a:pt x="18953" y="34979"/>
                  </a:lnTo>
                  <a:lnTo>
                    <a:pt x="18862" y="34956"/>
                  </a:lnTo>
                  <a:lnTo>
                    <a:pt x="18747" y="35116"/>
                  </a:lnTo>
                  <a:lnTo>
                    <a:pt x="18725" y="35482"/>
                  </a:lnTo>
                  <a:lnTo>
                    <a:pt x="18702" y="35551"/>
                  </a:lnTo>
                  <a:lnTo>
                    <a:pt x="18633" y="35574"/>
                  </a:lnTo>
                  <a:lnTo>
                    <a:pt x="18450" y="35482"/>
                  </a:lnTo>
                  <a:lnTo>
                    <a:pt x="18382" y="35459"/>
                  </a:lnTo>
                  <a:lnTo>
                    <a:pt x="18244" y="35436"/>
                  </a:lnTo>
                  <a:lnTo>
                    <a:pt x="17833" y="35299"/>
                  </a:lnTo>
                  <a:lnTo>
                    <a:pt x="17787" y="35162"/>
                  </a:lnTo>
                  <a:lnTo>
                    <a:pt x="17741" y="35025"/>
                  </a:lnTo>
                  <a:lnTo>
                    <a:pt x="17559" y="34842"/>
                  </a:lnTo>
                  <a:lnTo>
                    <a:pt x="17444" y="34819"/>
                  </a:lnTo>
                  <a:lnTo>
                    <a:pt x="17239" y="34979"/>
                  </a:lnTo>
                  <a:lnTo>
                    <a:pt x="17033" y="35276"/>
                  </a:lnTo>
                  <a:lnTo>
                    <a:pt x="16850" y="35459"/>
                  </a:lnTo>
                  <a:lnTo>
                    <a:pt x="16781" y="35642"/>
                  </a:lnTo>
                  <a:lnTo>
                    <a:pt x="16827" y="35939"/>
                  </a:lnTo>
                  <a:lnTo>
                    <a:pt x="16987" y="36214"/>
                  </a:lnTo>
                  <a:lnTo>
                    <a:pt x="17101" y="36465"/>
                  </a:lnTo>
                  <a:lnTo>
                    <a:pt x="17124" y="36808"/>
                  </a:lnTo>
                  <a:lnTo>
                    <a:pt x="17147" y="36991"/>
                  </a:lnTo>
                  <a:lnTo>
                    <a:pt x="17056" y="37243"/>
                  </a:lnTo>
                  <a:lnTo>
                    <a:pt x="16987" y="37288"/>
                  </a:lnTo>
                  <a:lnTo>
                    <a:pt x="16918" y="37357"/>
                  </a:lnTo>
                  <a:lnTo>
                    <a:pt x="16827" y="37585"/>
                  </a:lnTo>
                  <a:lnTo>
                    <a:pt x="16804" y="37791"/>
                  </a:lnTo>
                  <a:lnTo>
                    <a:pt x="16781" y="38271"/>
                  </a:lnTo>
                  <a:lnTo>
                    <a:pt x="16758" y="38546"/>
                  </a:lnTo>
                  <a:lnTo>
                    <a:pt x="16713" y="38637"/>
                  </a:lnTo>
                  <a:lnTo>
                    <a:pt x="16461" y="38751"/>
                  </a:lnTo>
                  <a:lnTo>
                    <a:pt x="16347" y="38774"/>
                  </a:lnTo>
                  <a:lnTo>
                    <a:pt x="15981" y="38797"/>
                  </a:lnTo>
                  <a:lnTo>
                    <a:pt x="15524" y="38843"/>
                  </a:lnTo>
                  <a:lnTo>
                    <a:pt x="15135" y="38889"/>
                  </a:lnTo>
                  <a:lnTo>
                    <a:pt x="14884" y="38934"/>
                  </a:lnTo>
                  <a:lnTo>
                    <a:pt x="14792" y="39003"/>
                  </a:lnTo>
                  <a:lnTo>
                    <a:pt x="14587" y="39460"/>
                  </a:lnTo>
                  <a:lnTo>
                    <a:pt x="14564" y="39689"/>
                  </a:lnTo>
                  <a:lnTo>
                    <a:pt x="14518" y="39849"/>
                  </a:lnTo>
                  <a:lnTo>
                    <a:pt x="14289" y="40077"/>
                  </a:lnTo>
                  <a:lnTo>
                    <a:pt x="14244" y="40192"/>
                  </a:lnTo>
                  <a:lnTo>
                    <a:pt x="14198" y="40283"/>
                  </a:lnTo>
                  <a:lnTo>
                    <a:pt x="13901" y="40306"/>
                  </a:lnTo>
                  <a:lnTo>
                    <a:pt x="13786" y="40306"/>
                  </a:lnTo>
                  <a:lnTo>
                    <a:pt x="13672" y="40329"/>
                  </a:lnTo>
                  <a:lnTo>
                    <a:pt x="13443" y="40535"/>
                  </a:lnTo>
                  <a:lnTo>
                    <a:pt x="13398" y="40649"/>
                  </a:lnTo>
                  <a:lnTo>
                    <a:pt x="13375" y="40763"/>
                  </a:lnTo>
                  <a:lnTo>
                    <a:pt x="13055" y="40969"/>
                  </a:lnTo>
                  <a:lnTo>
                    <a:pt x="12940" y="40992"/>
                  </a:lnTo>
                  <a:lnTo>
                    <a:pt x="12872" y="41038"/>
                  </a:lnTo>
                  <a:lnTo>
                    <a:pt x="12826" y="41472"/>
                  </a:lnTo>
                  <a:lnTo>
                    <a:pt x="12849" y="41701"/>
                  </a:lnTo>
                  <a:lnTo>
                    <a:pt x="12895" y="41883"/>
                  </a:lnTo>
                  <a:lnTo>
                    <a:pt x="13123" y="42112"/>
                  </a:lnTo>
                  <a:lnTo>
                    <a:pt x="13283" y="42272"/>
                  </a:lnTo>
                  <a:lnTo>
                    <a:pt x="13398" y="42455"/>
                  </a:lnTo>
                  <a:lnTo>
                    <a:pt x="13649" y="42775"/>
                  </a:lnTo>
                  <a:lnTo>
                    <a:pt x="13855" y="42867"/>
                  </a:lnTo>
                  <a:lnTo>
                    <a:pt x="14038" y="42958"/>
                  </a:lnTo>
                  <a:lnTo>
                    <a:pt x="14198" y="43255"/>
                  </a:lnTo>
                  <a:lnTo>
                    <a:pt x="14266" y="43347"/>
                  </a:lnTo>
                  <a:lnTo>
                    <a:pt x="14358" y="43598"/>
                  </a:lnTo>
                  <a:lnTo>
                    <a:pt x="14358" y="44238"/>
                  </a:lnTo>
                  <a:lnTo>
                    <a:pt x="14358" y="45770"/>
                  </a:lnTo>
                  <a:lnTo>
                    <a:pt x="14312" y="47096"/>
                  </a:lnTo>
                  <a:lnTo>
                    <a:pt x="14335" y="47256"/>
                  </a:lnTo>
                  <a:lnTo>
                    <a:pt x="14564" y="47325"/>
                  </a:lnTo>
                  <a:lnTo>
                    <a:pt x="14747" y="47279"/>
                  </a:lnTo>
                  <a:lnTo>
                    <a:pt x="14907" y="47279"/>
                  </a:lnTo>
                  <a:lnTo>
                    <a:pt x="15044" y="47462"/>
                  </a:lnTo>
                  <a:lnTo>
                    <a:pt x="15135" y="47530"/>
                  </a:lnTo>
                  <a:lnTo>
                    <a:pt x="15227" y="47622"/>
                  </a:lnTo>
                  <a:lnTo>
                    <a:pt x="15227" y="48033"/>
                  </a:lnTo>
                  <a:lnTo>
                    <a:pt x="15227" y="48239"/>
                  </a:lnTo>
                  <a:lnTo>
                    <a:pt x="15318" y="48765"/>
                  </a:lnTo>
                  <a:lnTo>
                    <a:pt x="15410" y="49268"/>
                  </a:lnTo>
                  <a:lnTo>
                    <a:pt x="15410" y="49428"/>
                  </a:lnTo>
                  <a:lnTo>
                    <a:pt x="15227" y="49611"/>
                  </a:lnTo>
                  <a:lnTo>
                    <a:pt x="15135" y="49656"/>
                  </a:lnTo>
                  <a:lnTo>
                    <a:pt x="14929" y="49839"/>
                  </a:lnTo>
                  <a:lnTo>
                    <a:pt x="14815" y="50045"/>
                  </a:lnTo>
                  <a:lnTo>
                    <a:pt x="14815" y="51005"/>
                  </a:lnTo>
                  <a:lnTo>
                    <a:pt x="14838" y="51165"/>
                  </a:lnTo>
                  <a:lnTo>
                    <a:pt x="15090" y="51257"/>
                  </a:lnTo>
                  <a:lnTo>
                    <a:pt x="15295" y="51257"/>
                  </a:lnTo>
                  <a:lnTo>
                    <a:pt x="15364" y="51280"/>
                  </a:lnTo>
                  <a:lnTo>
                    <a:pt x="15432" y="51371"/>
                  </a:lnTo>
                  <a:lnTo>
                    <a:pt x="15410" y="51577"/>
                  </a:lnTo>
                  <a:lnTo>
                    <a:pt x="15387" y="51737"/>
                  </a:lnTo>
                  <a:lnTo>
                    <a:pt x="15387" y="51874"/>
                  </a:lnTo>
                  <a:lnTo>
                    <a:pt x="15295" y="52194"/>
                  </a:lnTo>
                  <a:lnTo>
                    <a:pt x="15204" y="52286"/>
                  </a:lnTo>
                  <a:lnTo>
                    <a:pt x="14838" y="52354"/>
                  </a:lnTo>
                  <a:lnTo>
                    <a:pt x="14564" y="52400"/>
                  </a:lnTo>
                  <a:lnTo>
                    <a:pt x="14472" y="52583"/>
                  </a:lnTo>
                  <a:lnTo>
                    <a:pt x="14472" y="52880"/>
                  </a:lnTo>
                  <a:lnTo>
                    <a:pt x="14495" y="53017"/>
                  </a:lnTo>
                  <a:lnTo>
                    <a:pt x="14815" y="53291"/>
                  </a:lnTo>
                  <a:lnTo>
                    <a:pt x="14998" y="53337"/>
                  </a:lnTo>
                  <a:lnTo>
                    <a:pt x="15135" y="53383"/>
                  </a:lnTo>
                  <a:lnTo>
                    <a:pt x="15318" y="53703"/>
                  </a:lnTo>
                  <a:lnTo>
                    <a:pt x="15410" y="53840"/>
                  </a:lnTo>
                  <a:lnTo>
                    <a:pt x="15638" y="54069"/>
                  </a:lnTo>
                  <a:lnTo>
                    <a:pt x="15707" y="54343"/>
                  </a:lnTo>
                  <a:lnTo>
                    <a:pt x="15707" y="54457"/>
                  </a:lnTo>
                  <a:lnTo>
                    <a:pt x="15592" y="54755"/>
                  </a:lnTo>
                  <a:lnTo>
                    <a:pt x="15501" y="54846"/>
                  </a:lnTo>
                  <a:lnTo>
                    <a:pt x="15387" y="54892"/>
                  </a:lnTo>
                  <a:lnTo>
                    <a:pt x="15204" y="55098"/>
                  </a:lnTo>
                  <a:lnTo>
                    <a:pt x="15204" y="55212"/>
                  </a:lnTo>
                  <a:lnTo>
                    <a:pt x="15158" y="55326"/>
                  </a:lnTo>
                  <a:lnTo>
                    <a:pt x="14861" y="55578"/>
                  </a:lnTo>
                  <a:lnTo>
                    <a:pt x="14701" y="55601"/>
                  </a:lnTo>
                  <a:lnTo>
                    <a:pt x="14541" y="55509"/>
                  </a:lnTo>
                  <a:lnTo>
                    <a:pt x="14015" y="54938"/>
                  </a:lnTo>
                  <a:lnTo>
                    <a:pt x="13786" y="54800"/>
                  </a:lnTo>
                  <a:lnTo>
                    <a:pt x="13078" y="54823"/>
                  </a:lnTo>
                  <a:lnTo>
                    <a:pt x="12369" y="54915"/>
                  </a:lnTo>
                  <a:lnTo>
                    <a:pt x="12117" y="54938"/>
                  </a:lnTo>
                  <a:lnTo>
                    <a:pt x="11546" y="55120"/>
                  </a:lnTo>
                  <a:lnTo>
                    <a:pt x="11317" y="55303"/>
                  </a:lnTo>
                  <a:lnTo>
                    <a:pt x="11203" y="55372"/>
                  </a:lnTo>
                  <a:lnTo>
                    <a:pt x="10952" y="55372"/>
                  </a:lnTo>
                  <a:lnTo>
                    <a:pt x="10723" y="55349"/>
                  </a:lnTo>
                  <a:lnTo>
                    <a:pt x="10517" y="55395"/>
                  </a:lnTo>
                  <a:lnTo>
                    <a:pt x="10449" y="55486"/>
                  </a:lnTo>
                  <a:lnTo>
                    <a:pt x="10334" y="55601"/>
                  </a:lnTo>
                  <a:lnTo>
                    <a:pt x="9831" y="55806"/>
                  </a:lnTo>
                  <a:lnTo>
                    <a:pt x="8825" y="56103"/>
                  </a:lnTo>
                  <a:lnTo>
                    <a:pt x="8414" y="56218"/>
                  </a:lnTo>
                  <a:lnTo>
                    <a:pt x="8277" y="56286"/>
                  </a:lnTo>
                  <a:lnTo>
                    <a:pt x="8071" y="56492"/>
                  </a:lnTo>
                  <a:lnTo>
                    <a:pt x="7865" y="56904"/>
                  </a:lnTo>
                  <a:lnTo>
                    <a:pt x="7797" y="57201"/>
                  </a:lnTo>
                  <a:lnTo>
                    <a:pt x="7682" y="57521"/>
                  </a:lnTo>
                  <a:lnTo>
                    <a:pt x="7134" y="58184"/>
                  </a:lnTo>
                  <a:lnTo>
                    <a:pt x="6928" y="58367"/>
                  </a:lnTo>
                  <a:lnTo>
                    <a:pt x="6836" y="58435"/>
                  </a:lnTo>
                  <a:lnTo>
                    <a:pt x="6676" y="58504"/>
                  </a:lnTo>
                  <a:lnTo>
                    <a:pt x="6676" y="59030"/>
                  </a:lnTo>
                  <a:lnTo>
                    <a:pt x="6653" y="59624"/>
                  </a:lnTo>
                  <a:lnTo>
                    <a:pt x="6768" y="59944"/>
                  </a:lnTo>
                  <a:lnTo>
                    <a:pt x="6974" y="60241"/>
                  </a:lnTo>
                  <a:lnTo>
                    <a:pt x="7088" y="60333"/>
                  </a:lnTo>
                  <a:lnTo>
                    <a:pt x="7454" y="60401"/>
                  </a:lnTo>
                  <a:lnTo>
                    <a:pt x="7545" y="60470"/>
                  </a:lnTo>
                  <a:lnTo>
                    <a:pt x="7614" y="60539"/>
                  </a:lnTo>
                  <a:lnTo>
                    <a:pt x="7911" y="60607"/>
                  </a:lnTo>
                  <a:lnTo>
                    <a:pt x="8048" y="60584"/>
                  </a:lnTo>
                  <a:lnTo>
                    <a:pt x="8185" y="60516"/>
                  </a:lnTo>
                  <a:lnTo>
                    <a:pt x="8551" y="60241"/>
                  </a:lnTo>
                  <a:lnTo>
                    <a:pt x="8620" y="60081"/>
                  </a:lnTo>
                  <a:lnTo>
                    <a:pt x="8803" y="59738"/>
                  </a:lnTo>
                  <a:lnTo>
                    <a:pt x="9123" y="59487"/>
                  </a:lnTo>
                  <a:lnTo>
                    <a:pt x="9237" y="59373"/>
                  </a:lnTo>
                  <a:lnTo>
                    <a:pt x="9420" y="59007"/>
                  </a:lnTo>
                  <a:lnTo>
                    <a:pt x="9443" y="58847"/>
                  </a:lnTo>
                  <a:lnTo>
                    <a:pt x="9420" y="58390"/>
                  </a:lnTo>
                  <a:lnTo>
                    <a:pt x="9488" y="58138"/>
                  </a:lnTo>
                  <a:lnTo>
                    <a:pt x="9580" y="58092"/>
                  </a:lnTo>
                  <a:lnTo>
                    <a:pt x="9786" y="57910"/>
                  </a:lnTo>
                  <a:lnTo>
                    <a:pt x="9854" y="57772"/>
                  </a:lnTo>
                  <a:lnTo>
                    <a:pt x="10037" y="57475"/>
                  </a:lnTo>
                  <a:lnTo>
                    <a:pt x="10266" y="57247"/>
                  </a:lnTo>
                  <a:lnTo>
                    <a:pt x="10540" y="57041"/>
                  </a:lnTo>
                  <a:lnTo>
                    <a:pt x="10837" y="56926"/>
                  </a:lnTo>
                  <a:lnTo>
                    <a:pt x="10952" y="56949"/>
                  </a:lnTo>
                  <a:lnTo>
                    <a:pt x="11180" y="57201"/>
                  </a:lnTo>
                  <a:lnTo>
                    <a:pt x="11272" y="57224"/>
                  </a:lnTo>
                  <a:lnTo>
                    <a:pt x="11500" y="57361"/>
                  </a:lnTo>
                  <a:lnTo>
                    <a:pt x="11820" y="57498"/>
                  </a:lnTo>
                  <a:lnTo>
                    <a:pt x="11980" y="57544"/>
                  </a:lnTo>
                  <a:lnTo>
                    <a:pt x="12255" y="57750"/>
                  </a:lnTo>
                  <a:lnTo>
                    <a:pt x="12415" y="57772"/>
                  </a:lnTo>
                  <a:lnTo>
                    <a:pt x="12963" y="57795"/>
                  </a:lnTo>
                  <a:lnTo>
                    <a:pt x="13398" y="57932"/>
                  </a:lnTo>
                  <a:lnTo>
                    <a:pt x="13489" y="58001"/>
                  </a:lnTo>
                  <a:lnTo>
                    <a:pt x="13672" y="58001"/>
                  </a:lnTo>
                  <a:lnTo>
                    <a:pt x="13718" y="58092"/>
                  </a:lnTo>
                  <a:lnTo>
                    <a:pt x="13718" y="58710"/>
                  </a:lnTo>
                  <a:lnTo>
                    <a:pt x="13718" y="59304"/>
                  </a:lnTo>
                  <a:lnTo>
                    <a:pt x="13946" y="59487"/>
                  </a:lnTo>
                  <a:lnTo>
                    <a:pt x="14244" y="59647"/>
                  </a:lnTo>
                  <a:lnTo>
                    <a:pt x="14358" y="59716"/>
                  </a:lnTo>
                  <a:lnTo>
                    <a:pt x="14518" y="59944"/>
                  </a:lnTo>
                  <a:lnTo>
                    <a:pt x="14655" y="59990"/>
                  </a:lnTo>
                  <a:lnTo>
                    <a:pt x="14815" y="60036"/>
                  </a:lnTo>
                  <a:lnTo>
                    <a:pt x="14998" y="60241"/>
                  </a:lnTo>
                  <a:lnTo>
                    <a:pt x="14975" y="60356"/>
                  </a:lnTo>
                  <a:lnTo>
                    <a:pt x="14907" y="60630"/>
                  </a:lnTo>
                  <a:lnTo>
                    <a:pt x="14792" y="60790"/>
                  </a:lnTo>
                  <a:lnTo>
                    <a:pt x="14747" y="60836"/>
                  </a:lnTo>
                  <a:lnTo>
                    <a:pt x="14609" y="61179"/>
                  </a:lnTo>
                  <a:lnTo>
                    <a:pt x="14609" y="61407"/>
                  </a:lnTo>
                  <a:lnTo>
                    <a:pt x="14609" y="61613"/>
                  </a:lnTo>
                  <a:lnTo>
                    <a:pt x="14655" y="61979"/>
                  </a:lnTo>
                  <a:lnTo>
                    <a:pt x="14769" y="62070"/>
                  </a:lnTo>
                  <a:lnTo>
                    <a:pt x="14907" y="62070"/>
                  </a:lnTo>
                  <a:lnTo>
                    <a:pt x="15135" y="62002"/>
                  </a:lnTo>
                  <a:lnTo>
                    <a:pt x="15272" y="62025"/>
                  </a:lnTo>
                  <a:lnTo>
                    <a:pt x="15318" y="62093"/>
                  </a:lnTo>
                  <a:lnTo>
                    <a:pt x="15387" y="62482"/>
                  </a:lnTo>
                  <a:lnTo>
                    <a:pt x="15432" y="62802"/>
                  </a:lnTo>
                  <a:lnTo>
                    <a:pt x="15638" y="63031"/>
                  </a:lnTo>
                  <a:lnTo>
                    <a:pt x="15775" y="63236"/>
                  </a:lnTo>
                  <a:lnTo>
                    <a:pt x="15913" y="63511"/>
                  </a:lnTo>
                  <a:lnTo>
                    <a:pt x="16164" y="63716"/>
                  </a:lnTo>
                  <a:lnTo>
                    <a:pt x="16484" y="63694"/>
                  </a:lnTo>
                  <a:lnTo>
                    <a:pt x="16758" y="63625"/>
                  </a:lnTo>
                  <a:lnTo>
                    <a:pt x="16896" y="63396"/>
                  </a:lnTo>
                  <a:lnTo>
                    <a:pt x="17056" y="63168"/>
                  </a:lnTo>
                  <a:lnTo>
                    <a:pt x="17147" y="63099"/>
                  </a:lnTo>
                  <a:lnTo>
                    <a:pt x="17399" y="62848"/>
                  </a:lnTo>
                  <a:lnTo>
                    <a:pt x="17513" y="62802"/>
                  </a:lnTo>
                  <a:lnTo>
                    <a:pt x="17902" y="62733"/>
                  </a:lnTo>
                  <a:lnTo>
                    <a:pt x="18313" y="62642"/>
                  </a:lnTo>
                  <a:lnTo>
                    <a:pt x="18450" y="62619"/>
                  </a:lnTo>
                  <a:lnTo>
                    <a:pt x="18747" y="62596"/>
                  </a:lnTo>
                  <a:lnTo>
                    <a:pt x="18793" y="62505"/>
                  </a:lnTo>
                  <a:lnTo>
                    <a:pt x="18953" y="62276"/>
                  </a:lnTo>
                  <a:lnTo>
                    <a:pt x="19067" y="62116"/>
                  </a:lnTo>
                  <a:lnTo>
                    <a:pt x="19022" y="61430"/>
                  </a:lnTo>
                  <a:lnTo>
                    <a:pt x="18953" y="60699"/>
                  </a:lnTo>
                  <a:lnTo>
                    <a:pt x="18839" y="60447"/>
                  </a:lnTo>
                  <a:lnTo>
                    <a:pt x="18725" y="60081"/>
                  </a:lnTo>
                  <a:lnTo>
                    <a:pt x="18702" y="59373"/>
                  </a:lnTo>
                  <a:lnTo>
                    <a:pt x="18610" y="58915"/>
                  </a:lnTo>
                  <a:lnTo>
                    <a:pt x="18404" y="58893"/>
                  </a:lnTo>
                  <a:lnTo>
                    <a:pt x="18267" y="58755"/>
                  </a:lnTo>
                  <a:lnTo>
                    <a:pt x="18244" y="58367"/>
                  </a:lnTo>
                  <a:lnTo>
                    <a:pt x="18222" y="57955"/>
                  </a:lnTo>
                  <a:lnTo>
                    <a:pt x="18267" y="57681"/>
                  </a:lnTo>
                  <a:lnTo>
                    <a:pt x="18313" y="57521"/>
                  </a:lnTo>
                  <a:lnTo>
                    <a:pt x="18450" y="57498"/>
                  </a:lnTo>
                  <a:lnTo>
                    <a:pt x="18587" y="57361"/>
                  </a:lnTo>
                  <a:lnTo>
                    <a:pt x="18725" y="57201"/>
                  </a:lnTo>
                  <a:lnTo>
                    <a:pt x="18907" y="57087"/>
                  </a:lnTo>
                  <a:lnTo>
                    <a:pt x="19136" y="56812"/>
                  </a:lnTo>
                  <a:lnTo>
                    <a:pt x="19365" y="56652"/>
                  </a:lnTo>
                  <a:lnTo>
                    <a:pt x="19548" y="56561"/>
                  </a:lnTo>
                  <a:lnTo>
                    <a:pt x="19708" y="56401"/>
                  </a:lnTo>
                  <a:lnTo>
                    <a:pt x="20005" y="56401"/>
                  </a:lnTo>
                  <a:lnTo>
                    <a:pt x="20188" y="56424"/>
                  </a:lnTo>
                  <a:lnTo>
                    <a:pt x="20165" y="56538"/>
                  </a:lnTo>
                  <a:lnTo>
                    <a:pt x="20211" y="56995"/>
                  </a:lnTo>
                  <a:lnTo>
                    <a:pt x="20211" y="57224"/>
                  </a:lnTo>
                  <a:lnTo>
                    <a:pt x="20005" y="57475"/>
                  </a:lnTo>
                  <a:lnTo>
                    <a:pt x="19936" y="57567"/>
                  </a:lnTo>
                  <a:lnTo>
                    <a:pt x="19868" y="57681"/>
                  </a:lnTo>
                  <a:lnTo>
                    <a:pt x="19799" y="58001"/>
                  </a:lnTo>
                  <a:lnTo>
                    <a:pt x="19822" y="58115"/>
                  </a:lnTo>
                  <a:lnTo>
                    <a:pt x="19959" y="58184"/>
                  </a:lnTo>
                  <a:lnTo>
                    <a:pt x="20142" y="58230"/>
                  </a:lnTo>
                  <a:lnTo>
                    <a:pt x="20256" y="58252"/>
                  </a:lnTo>
                  <a:lnTo>
                    <a:pt x="20485" y="58275"/>
                  </a:lnTo>
                  <a:lnTo>
                    <a:pt x="20485" y="58390"/>
                  </a:lnTo>
                  <a:lnTo>
                    <a:pt x="20508" y="58504"/>
                  </a:lnTo>
                  <a:lnTo>
                    <a:pt x="20714" y="58595"/>
                  </a:lnTo>
                  <a:lnTo>
                    <a:pt x="20828" y="58641"/>
                  </a:lnTo>
                  <a:lnTo>
                    <a:pt x="20965" y="58687"/>
                  </a:lnTo>
                  <a:lnTo>
                    <a:pt x="21285" y="58710"/>
                  </a:lnTo>
                  <a:lnTo>
                    <a:pt x="21354" y="58641"/>
                  </a:lnTo>
                  <a:lnTo>
                    <a:pt x="21422" y="58413"/>
                  </a:lnTo>
                  <a:lnTo>
                    <a:pt x="21399" y="58207"/>
                  </a:lnTo>
                  <a:lnTo>
                    <a:pt x="21399" y="57955"/>
                  </a:lnTo>
                  <a:lnTo>
                    <a:pt x="21491" y="57795"/>
                  </a:lnTo>
                  <a:lnTo>
                    <a:pt x="21879" y="57795"/>
                  </a:lnTo>
                  <a:lnTo>
                    <a:pt x="22017" y="57955"/>
                  </a:lnTo>
                  <a:lnTo>
                    <a:pt x="22314" y="58161"/>
                  </a:lnTo>
                  <a:lnTo>
                    <a:pt x="22588" y="58230"/>
                  </a:lnTo>
                  <a:lnTo>
                    <a:pt x="22863" y="58298"/>
                  </a:lnTo>
                  <a:lnTo>
                    <a:pt x="23114" y="58458"/>
                  </a:lnTo>
                  <a:lnTo>
                    <a:pt x="23365" y="58664"/>
                  </a:lnTo>
                  <a:lnTo>
                    <a:pt x="23594" y="58847"/>
                  </a:lnTo>
                  <a:lnTo>
                    <a:pt x="23800" y="58915"/>
                  </a:lnTo>
                  <a:lnTo>
                    <a:pt x="24166" y="58801"/>
                  </a:lnTo>
                  <a:lnTo>
                    <a:pt x="24440" y="58618"/>
                  </a:lnTo>
                  <a:lnTo>
                    <a:pt x="24463" y="58527"/>
                  </a:lnTo>
                  <a:lnTo>
                    <a:pt x="24669" y="58298"/>
                  </a:lnTo>
                  <a:lnTo>
                    <a:pt x="24829" y="58252"/>
                  </a:lnTo>
                  <a:lnTo>
                    <a:pt x="24966" y="58184"/>
                  </a:lnTo>
                  <a:lnTo>
                    <a:pt x="25194" y="57887"/>
                  </a:lnTo>
                  <a:lnTo>
                    <a:pt x="25309" y="57818"/>
                  </a:lnTo>
                  <a:lnTo>
                    <a:pt x="25766" y="57772"/>
                  </a:lnTo>
                  <a:lnTo>
                    <a:pt x="26269" y="57772"/>
                  </a:lnTo>
                  <a:lnTo>
                    <a:pt x="26429" y="57750"/>
                  </a:lnTo>
                  <a:lnTo>
                    <a:pt x="26680" y="57795"/>
                  </a:lnTo>
                  <a:lnTo>
                    <a:pt x="26726" y="57887"/>
                  </a:lnTo>
                  <a:lnTo>
                    <a:pt x="26749" y="57978"/>
                  </a:lnTo>
                  <a:lnTo>
                    <a:pt x="26886" y="58435"/>
                  </a:lnTo>
                  <a:lnTo>
                    <a:pt x="26886" y="58641"/>
                  </a:lnTo>
                  <a:lnTo>
                    <a:pt x="26818" y="58664"/>
                  </a:lnTo>
                  <a:lnTo>
                    <a:pt x="26658" y="58664"/>
                  </a:lnTo>
                  <a:lnTo>
                    <a:pt x="26429" y="58801"/>
                  </a:lnTo>
                  <a:lnTo>
                    <a:pt x="26406" y="58938"/>
                  </a:lnTo>
                  <a:lnTo>
                    <a:pt x="26406" y="59098"/>
                  </a:lnTo>
                  <a:lnTo>
                    <a:pt x="26383" y="59418"/>
                  </a:lnTo>
                  <a:lnTo>
                    <a:pt x="26315" y="59510"/>
                  </a:lnTo>
                  <a:lnTo>
                    <a:pt x="26223" y="59556"/>
                  </a:lnTo>
                  <a:lnTo>
                    <a:pt x="26155" y="59784"/>
                  </a:lnTo>
                  <a:lnTo>
                    <a:pt x="26155" y="59921"/>
                  </a:lnTo>
                  <a:lnTo>
                    <a:pt x="26132" y="60333"/>
                  </a:lnTo>
                  <a:lnTo>
                    <a:pt x="26155" y="60584"/>
                  </a:lnTo>
                  <a:lnTo>
                    <a:pt x="26338" y="60676"/>
                  </a:lnTo>
                  <a:lnTo>
                    <a:pt x="26658" y="60744"/>
                  </a:lnTo>
                  <a:lnTo>
                    <a:pt x="27069" y="60699"/>
                  </a:lnTo>
                  <a:lnTo>
                    <a:pt x="27412" y="60699"/>
                  </a:lnTo>
                  <a:lnTo>
                    <a:pt x="27595" y="60562"/>
                  </a:lnTo>
                  <a:lnTo>
                    <a:pt x="27778" y="60356"/>
                  </a:lnTo>
                  <a:lnTo>
                    <a:pt x="28029" y="60287"/>
                  </a:lnTo>
                  <a:lnTo>
                    <a:pt x="29287" y="60287"/>
                  </a:lnTo>
                  <a:lnTo>
                    <a:pt x="29858" y="60310"/>
                  </a:lnTo>
                  <a:lnTo>
                    <a:pt x="29881" y="60401"/>
                  </a:lnTo>
                  <a:lnTo>
                    <a:pt x="29995" y="60653"/>
                  </a:lnTo>
                  <a:lnTo>
                    <a:pt x="30133" y="60790"/>
                  </a:lnTo>
                  <a:lnTo>
                    <a:pt x="30133" y="60973"/>
                  </a:lnTo>
                  <a:lnTo>
                    <a:pt x="30178" y="61133"/>
                  </a:lnTo>
                  <a:lnTo>
                    <a:pt x="30498" y="61133"/>
                  </a:lnTo>
                  <a:lnTo>
                    <a:pt x="30727" y="61019"/>
                  </a:lnTo>
                  <a:lnTo>
                    <a:pt x="30750" y="60950"/>
                  </a:lnTo>
                  <a:lnTo>
                    <a:pt x="30956" y="60813"/>
                  </a:lnTo>
                  <a:lnTo>
                    <a:pt x="31116" y="60767"/>
                  </a:lnTo>
                  <a:lnTo>
                    <a:pt x="31504" y="60790"/>
                  </a:lnTo>
                  <a:lnTo>
                    <a:pt x="31779" y="60722"/>
                  </a:lnTo>
                  <a:lnTo>
                    <a:pt x="31962" y="60584"/>
                  </a:lnTo>
                  <a:lnTo>
                    <a:pt x="32099" y="60356"/>
                  </a:lnTo>
                  <a:lnTo>
                    <a:pt x="32350" y="60059"/>
                  </a:lnTo>
                  <a:lnTo>
                    <a:pt x="32556" y="59807"/>
                  </a:lnTo>
                  <a:lnTo>
                    <a:pt x="32579" y="59533"/>
                  </a:lnTo>
                  <a:lnTo>
                    <a:pt x="32693" y="59236"/>
                  </a:lnTo>
                  <a:lnTo>
                    <a:pt x="32876" y="59030"/>
                  </a:lnTo>
                  <a:lnTo>
                    <a:pt x="33036" y="58801"/>
                  </a:lnTo>
                  <a:lnTo>
                    <a:pt x="33082" y="58618"/>
                  </a:lnTo>
                  <a:lnTo>
                    <a:pt x="33242" y="58138"/>
                  </a:lnTo>
                  <a:lnTo>
                    <a:pt x="33356" y="58092"/>
                  </a:lnTo>
                  <a:lnTo>
                    <a:pt x="33470" y="58161"/>
                  </a:lnTo>
                  <a:lnTo>
                    <a:pt x="33699" y="58344"/>
                  </a:lnTo>
                  <a:lnTo>
                    <a:pt x="33836" y="58321"/>
                  </a:lnTo>
                  <a:lnTo>
                    <a:pt x="34248" y="58252"/>
                  </a:lnTo>
                  <a:lnTo>
                    <a:pt x="34636" y="58275"/>
                  </a:lnTo>
                  <a:lnTo>
                    <a:pt x="34728" y="58252"/>
                  </a:lnTo>
                  <a:lnTo>
                    <a:pt x="34865" y="58024"/>
                  </a:lnTo>
                  <a:lnTo>
                    <a:pt x="34888" y="57910"/>
                  </a:lnTo>
                  <a:lnTo>
                    <a:pt x="34888" y="57818"/>
                  </a:lnTo>
                  <a:lnTo>
                    <a:pt x="34956" y="57521"/>
                  </a:lnTo>
                  <a:lnTo>
                    <a:pt x="35025" y="57475"/>
                  </a:lnTo>
                  <a:lnTo>
                    <a:pt x="35139" y="57384"/>
                  </a:lnTo>
                  <a:lnTo>
                    <a:pt x="35276" y="56995"/>
                  </a:lnTo>
                  <a:lnTo>
                    <a:pt x="35345" y="56949"/>
                  </a:lnTo>
                  <a:lnTo>
                    <a:pt x="35574" y="56972"/>
                  </a:lnTo>
                  <a:lnTo>
                    <a:pt x="35871" y="56972"/>
                  </a:lnTo>
                  <a:lnTo>
                    <a:pt x="36008" y="56995"/>
                  </a:lnTo>
                  <a:lnTo>
                    <a:pt x="36305" y="57178"/>
                  </a:lnTo>
                  <a:lnTo>
                    <a:pt x="36465" y="57201"/>
                  </a:lnTo>
                  <a:lnTo>
                    <a:pt x="36648" y="57155"/>
                  </a:lnTo>
                  <a:lnTo>
                    <a:pt x="36968" y="56949"/>
                  </a:lnTo>
                  <a:lnTo>
                    <a:pt x="37151" y="56949"/>
                  </a:lnTo>
                  <a:lnTo>
                    <a:pt x="38203" y="56926"/>
                  </a:lnTo>
                  <a:lnTo>
                    <a:pt x="39460" y="56881"/>
                  </a:lnTo>
                  <a:lnTo>
                    <a:pt x="39803" y="56858"/>
                  </a:lnTo>
                  <a:lnTo>
                    <a:pt x="40352" y="56812"/>
                  </a:lnTo>
                  <a:lnTo>
                    <a:pt x="40580" y="56835"/>
                  </a:lnTo>
                  <a:lnTo>
                    <a:pt x="40626" y="56904"/>
                  </a:lnTo>
                  <a:lnTo>
                    <a:pt x="40718" y="57041"/>
                  </a:lnTo>
                  <a:lnTo>
                    <a:pt x="40992" y="57155"/>
                  </a:lnTo>
                  <a:lnTo>
                    <a:pt x="41083" y="57178"/>
                  </a:lnTo>
                  <a:lnTo>
                    <a:pt x="41358" y="57292"/>
                  </a:lnTo>
                  <a:lnTo>
                    <a:pt x="41701" y="57384"/>
                  </a:lnTo>
                  <a:lnTo>
                    <a:pt x="41815" y="57384"/>
                  </a:lnTo>
                  <a:lnTo>
                    <a:pt x="42066" y="57224"/>
                  </a:lnTo>
                  <a:lnTo>
                    <a:pt x="42089" y="57132"/>
                  </a:lnTo>
                  <a:lnTo>
                    <a:pt x="42135" y="56881"/>
                  </a:lnTo>
                  <a:lnTo>
                    <a:pt x="42249" y="56584"/>
                  </a:lnTo>
                  <a:lnTo>
                    <a:pt x="42272" y="56149"/>
                  </a:lnTo>
                  <a:lnTo>
                    <a:pt x="42249" y="55669"/>
                  </a:lnTo>
                  <a:lnTo>
                    <a:pt x="42226" y="55509"/>
                  </a:lnTo>
                  <a:lnTo>
                    <a:pt x="42364" y="55258"/>
                  </a:lnTo>
                  <a:lnTo>
                    <a:pt x="42432" y="55189"/>
                  </a:lnTo>
                  <a:lnTo>
                    <a:pt x="42569" y="55006"/>
                  </a:lnTo>
                  <a:lnTo>
                    <a:pt x="42729" y="54869"/>
                  </a:lnTo>
                  <a:lnTo>
                    <a:pt x="42912" y="54777"/>
                  </a:lnTo>
                  <a:lnTo>
                    <a:pt x="43232" y="54686"/>
                  </a:lnTo>
                  <a:lnTo>
                    <a:pt x="43438" y="54709"/>
                  </a:lnTo>
                  <a:lnTo>
                    <a:pt x="43918" y="54892"/>
                  </a:lnTo>
                  <a:lnTo>
                    <a:pt x="44124" y="54915"/>
                  </a:lnTo>
                  <a:lnTo>
                    <a:pt x="44764" y="54938"/>
                  </a:lnTo>
                  <a:lnTo>
                    <a:pt x="45336" y="54960"/>
                  </a:lnTo>
                  <a:lnTo>
                    <a:pt x="45427" y="55006"/>
                  </a:lnTo>
                  <a:lnTo>
                    <a:pt x="45496" y="55258"/>
                  </a:lnTo>
                  <a:lnTo>
                    <a:pt x="45541" y="55372"/>
                  </a:lnTo>
                  <a:lnTo>
                    <a:pt x="45770" y="55509"/>
                  </a:lnTo>
                  <a:lnTo>
                    <a:pt x="45907" y="55646"/>
                  </a:lnTo>
                  <a:lnTo>
                    <a:pt x="45907" y="55806"/>
                  </a:lnTo>
                  <a:lnTo>
                    <a:pt x="45976" y="56149"/>
                  </a:lnTo>
                  <a:lnTo>
                    <a:pt x="46090" y="56332"/>
                  </a:lnTo>
                  <a:lnTo>
                    <a:pt x="46182" y="56378"/>
                  </a:lnTo>
                  <a:lnTo>
                    <a:pt x="46913" y="56401"/>
                  </a:lnTo>
                  <a:lnTo>
                    <a:pt x="47668" y="56355"/>
                  </a:lnTo>
                  <a:lnTo>
                    <a:pt x="48148" y="56309"/>
                  </a:lnTo>
                  <a:lnTo>
                    <a:pt x="48376" y="56241"/>
                  </a:lnTo>
                  <a:lnTo>
                    <a:pt x="48559" y="56081"/>
                  </a:lnTo>
                  <a:lnTo>
                    <a:pt x="48856" y="55989"/>
                  </a:lnTo>
                  <a:lnTo>
                    <a:pt x="49268" y="56012"/>
                  </a:lnTo>
                  <a:lnTo>
                    <a:pt x="49702" y="56012"/>
                  </a:lnTo>
                  <a:lnTo>
                    <a:pt x="49794" y="56058"/>
                  </a:lnTo>
                  <a:lnTo>
                    <a:pt x="49862" y="56332"/>
                  </a:lnTo>
                  <a:lnTo>
                    <a:pt x="49931" y="56424"/>
                  </a:lnTo>
                  <a:lnTo>
                    <a:pt x="50000" y="56515"/>
                  </a:lnTo>
                  <a:lnTo>
                    <a:pt x="50022" y="56721"/>
                  </a:lnTo>
                  <a:lnTo>
                    <a:pt x="50114" y="56789"/>
                  </a:lnTo>
                  <a:lnTo>
                    <a:pt x="50205" y="56835"/>
                  </a:lnTo>
                  <a:lnTo>
                    <a:pt x="50342" y="56995"/>
                  </a:lnTo>
                  <a:lnTo>
                    <a:pt x="50342" y="57155"/>
                  </a:lnTo>
                  <a:lnTo>
                    <a:pt x="50320" y="57429"/>
                  </a:lnTo>
                  <a:lnTo>
                    <a:pt x="50297" y="58298"/>
                  </a:lnTo>
                  <a:lnTo>
                    <a:pt x="50388" y="58481"/>
                  </a:lnTo>
                  <a:lnTo>
                    <a:pt x="50480" y="58595"/>
                  </a:lnTo>
                  <a:lnTo>
                    <a:pt x="50708" y="58893"/>
                  </a:lnTo>
                  <a:lnTo>
                    <a:pt x="50845" y="58938"/>
                  </a:lnTo>
                  <a:lnTo>
                    <a:pt x="50983" y="58984"/>
                  </a:lnTo>
                  <a:lnTo>
                    <a:pt x="51097" y="59304"/>
                  </a:lnTo>
                  <a:lnTo>
                    <a:pt x="51211" y="59373"/>
                  </a:lnTo>
                  <a:lnTo>
                    <a:pt x="51531" y="59373"/>
                  </a:lnTo>
                  <a:lnTo>
                    <a:pt x="51623" y="59464"/>
                  </a:lnTo>
                  <a:lnTo>
                    <a:pt x="51737" y="59578"/>
                  </a:lnTo>
                  <a:lnTo>
                    <a:pt x="52011" y="59738"/>
                  </a:lnTo>
                  <a:lnTo>
                    <a:pt x="52171" y="59738"/>
                  </a:lnTo>
                  <a:lnTo>
                    <a:pt x="52697" y="59716"/>
                  </a:lnTo>
                  <a:lnTo>
                    <a:pt x="53109" y="59716"/>
                  </a:lnTo>
                  <a:lnTo>
                    <a:pt x="53177" y="59693"/>
                  </a:lnTo>
                  <a:lnTo>
                    <a:pt x="53292" y="59510"/>
                  </a:lnTo>
                  <a:lnTo>
                    <a:pt x="53383" y="59487"/>
                  </a:lnTo>
                  <a:lnTo>
                    <a:pt x="53497" y="59464"/>
                  </a:lnTo>
                  <a:lnTo>
                    <a:pt x="53680" y="59327"/>
                  </a:lnTo>
                  <a:lnTo>
                    <a:pt x="53657" y="59258"/>
                  </a:lnTo>
                  <a:lnTo>
                    <a:pt x="53589" y="58641"/>
                  </a:lnTo>
                  <a:lnTo>
                    <a:pt x="53520" y="57795"/>
                  </a:lnTo>
                  <a:lnTo>
                    <a:pt x="53543" y="57589"/>
                  </a:lnTo>
                  <a:lnTo>
                    <a:pt x="53726" y="57384"/>
                  </a:lnTo>
                  <a:lnTo>
                    <a:pt x="53749" y="57224"/>
                  </a:lnTo>
                  <a:lnTo>
                    <a:pt x="53726" y="57064"/>
                  </a:lnTo>
                  <a:lnTo>
                    <a:pt x="53749" y="56835"/>
                  </a:lnTo>
                  <a:lnTo>
                    <a:pt x="53817" y="56812"/>
                  </a:lnTo>
                  <a:lnTo>
                    <a:pt x="53932" y="56812"/>
                  </a:lnTo>
                  <a:lnTo>
                    <a:pt x="54160" y="56698"/>
                  </a:lnTo>
                  <a:lnTo>
                    <a:pt x="54183" y="56584"/>
                  </a:lnTo>
                  <a:lnTo>
                    <a:pt x="54160" y="56446"/>
                  </a:lnTo>
                  <a:lnTo>
                    <a:pt x="54183" y="56058"/>
                  </a:lnTo>
                  <a:lnTo>
                    <a:pt x="54092" y="55989"/>
                  </a:lnTo>
                  <a:lnTo>
                    <a:pt x="53886" y="56012"/>
                  </a:lnTo>
                  <a:lnTo>
                    <a:pt x="53657" y="55966"/>
                  </a:lnTo>
                  <a:lnTo>
                    <a:pt x="53520" y="55875"/>
                  </a:lnTo>
                  <a:lnTo>
                    <a:pt x="53406" y="55578"/>
                  </a:lnTo>
                  <a:lnTo>
                    <a:pt x="53429" y="55440"/>
                  </a:lnTo>
                  <a:lnTo>
                    <a:pt x="53566" y="55052"/>
                  </a:lnTo>
                  <a:lnTo>
                    <a:pt x="53612" y="54777"/>
                  </a:lnTo>
                  <a:lnTo>
                    <a:pt x="53520" y="54549"/>
                  </a:lnTo>
                  <a:lnTo>
                    <a:pt x="53360" y="54389"/>
                  </a:lnTo>
                  <a:lnTo>
                    <a:pt x="53223" y="54480"/>
                  </a:lnTo>
                  <a:lnTo>
                    <a:pt x="53040" y="54709"/>
                  </a:lnTo>
                  <a:lnTo>
                    <a:pt x="52926" y="54846"/>
                  </a:lnTo>
                  <a:lnTo>
                    <a:pt x="52651" y="55075"/>
                  </a:lnTo>
                  <a:lnTo>
                    <a:pt x="52537" y="55075"/>
                  </a:lnTo>
                  <a:lnTo>
                    <a:pt x="52309" y="54915"/>
                  </a:lnTo>
                  <a:lnTo>
                    <a:pt x="52126" y="54800"/>
                  </a:lnTo>
                  <a:lnTo>
                    <a:pt x="51966" y="54709"/>
                  </a:lnTo>
                  <a:lnTo>
                    <a:pt x="51897" y="54503"/>
                  </a:lnTo>
                  <a:lnTo>
                    <a:pt x="51943" y="54183"/>
                  </a:lnTo>
                  <a:lnTo>
                    <a:pt x="51943" y="53680"/>
                  </a:lnTo>
                  <a:lnTo>
                    <a:pt x="51897" y="53200"/>
                  </a:lnTo>
                  <a:lnTo>
                    <a:pt x="51806" y="52880"/>
                  </a:lnTo>
                  <a:lnTo>
                    <a:pt x="51760" y="52628"/>
                  </a:lnTo>
                  <a:lnTo>
                    <a:pt x="51760" y="52263"/>
                  </a:lnTo>
                  <a:lnTo>
                    <a:pt x="51783" y="52148"/>
                  </a:lnTo>
                  <a:lnTo>
                    <a:pt x="52103" y="52080"/>
                  </a:lnTo>
                  <a:lnTo>
                    <a:pt x="52171" y="52057"/>
                  </a:lnTo>
                  <a:lnTo>
                    <a:pt x="52240" y="51966"/>
                  </a:lnTo>
                  <a:lnTo>
                    <a:pt x="52377" y="51623"/>
                  </a:lnTo>
                  <a:lnTo>
                    <a:pt x="52491" y="51554"/>
                  </a:lnTo>
                  <a:lnTo>
                    <a:pt x="52606" y="51508"/>
                  </a:lnTo>
                  <a:lnTo>
                    <a:pt x="52697" y="51211"/>
                  </a:lnTo>
                  <a:lnTo>
                    <a:pt x="52697" y="51074"/>
                  </a:lnTo>
                  <a:lnTo>
                    <a:pt x="52674" y="50960"/>
                  </a:lnTo>
                  <a:lnTo>
                    <a:pt x="52400" y="50777"/>
                  </a:lnTo>
                  <a:lnTo>
                    <a:pt x="52263" y="50754"/>
                  </a:lnTo>
                  <a:lnTo>
                    <a:pt x="52126" y="50731"/>
                  </a:lnTo>
                  <a:lnTo>
                    <a:pt x="51897" y="50548"/>
                  </a:lnTo>
                  <a:lnTo>
                    <a:pt x="51851" y="50388"/>
                  </a:lnTo>
                  <a:lnTo>
                    <a:pt x="51783" y="50022"/>
                  </a:lnTo>
                  <a:lnTo>
                    <a:pt x="51737" y="49748"/>
                  </a:lnTo>
                  <a:lnTo>
                    <a:pt x="51668" y="49679"/>
                  </a:lnTo>
                  <a:lnTo>
                    <a:pt x="51371" y="49451"/>
                  </a:lnTo>
                  <a:lnTo>
                    <a:pt x="51348" y="49268"/>
                  </a:lnTo>
                  <a:lnTo>
                    <a:pt x="51326" y="49039"/>
                  </a:lnTo>
                  <a:lnTo>
                    <a:pt x="51097" y="48582"/>
                  </a:lnTo>
                  <a:lnTo>
                    <a:pt x="50937" y="48422"/>
                  </a:lnTo>
                  <a:lnTo>
                    <a:pt x="50594" y="48033"/>
                  </a:lnTo>
                  <a:lnTo>
                    <a:pt x="50388" y="47667"/>
                  </a:lnTo>
                  <a:lnTo>
                    <a:pt x="50342" y="47485"/>
                  </a:lnTo>
                  <a:lnTo>
                    <a:pt x="50274" y="47005"/>
                  </a:lnTo>
                  <a:lnTo>
                    <a:pt x="50182" y="46890"/>
                  </a:lnTo>
                  <a:lnTo>
                    <a:pt x="50068" y="46867"/>
                  </a:lnTo>
                  <a:lnTo>
                    <a:pt x="49817" y="46753"/>
                  </a:lnTo>
                  <a:lnTo>
                    <a:pt x="49794" y="46570"/>
                  </a:lnTo>
                  <a:lnTo>
                    <a:pt x="49771" y="46364"/>
                  </a:lnTo>
                  <a:lnTo>
                    <a:pt x="49725" y="46067"/>
                  </a:lnTo>
                  <a:lnTo>
                    <a:pt x="49817" y="45999"/>
                  </a:lnTo>
                  <a:lnTo>
                    <a:pt x="50182" y="45930"/>
                  </a:lnTo>
                  <a:lnTo>
                    <a:pt x="50525" y="45770"/>
                  </a:lnTo>
                  <a:lnTo>
                    <a:pt x="50640" y="45656"/>
                  </a:lnTo>
                  <a:lnTo>
                    <a:pt x="50891" y="45404"/>
                  </a:lnTo>
                  <a:lnTo>
                    <a:pt x="50914" y="45221"/>
                  </a:lnTo>
                  <a:lnTo>
                    <a:pt x="50868" y="44581"/>
                  </a:lnTo>
                  <a:lnTo>
                    <a:pt x="50937" y="44170"/>
                  </a:lnTo>
                  <a:lnTo>
                    <a:pt x="52903" y="44170"/>
                  </a:lnTo>
                  <a:lnTo>
                    <a:pt x="52972" y="43895"/>
                  </a:lnTo>
                  <a:lnTo>
                    <a:pt x="52972" y="43369"/>
                  </a:lnTo>
                  <a:lnTo>
                    <a:pt x="53017" y="43255"/>
                  </a:lnTo>
                  <a:lnTo>
                    <a:pt x="53292" y="43209"/>
                  </a:lnTo>
                  <a:lnTo>
                    <a:pt x="54526" y="43209"/>
                  </a:lnTo>
                  <a:lnTo>
                    <a:pt x="55418" y="43141"/>
                  </a:lnTo>
                  <a:lnTo>
                    <a:pt x="55578" y="43049"/>
                  </a:lnTo>
                  <a:lnTo>
                    <a:pt x="55898" y="42844"/>
                  </a:lnTo>
                  <a:lnTo>
                    <a:pt x="56035" y="42706"/>
                  </a:lnTo>
                  <a:lnTo>
                    <a:pt x="56287" y="42386"/>
                  </a:lnTo>
                  <a:lnTo>
                    <a:pt x="56447" y="42341"/>
                  </a:lnTo>
                  <a:lnTo>
                    <a:pt x="56607" y="42318"/>
                  </a:lnTo>
                  <a:lnTo>
                    <a:pt x="56904" y="42181"/>
                  </a:lnTo>
                  <a:lnTo>
                    <a:pt x="57018" y="42044"/>
                  </a:lnTo>
                  <a:lnTo>
                    <a:pt x="57064" y="41906"/>
                  </a:lnTo>
                  <a:lnTo>
                    <a:pt x="57064" y="41701"/>
                  </a:lnTo>
                  <a:lnTo>
                    <a:pt x="57132" y="41632"/>
                  </a:lnTo>
                  <a:lnTo>
                    <a:pt x="57224" y="41632"/>
                  </a:lnTo>
                  <a:lnTo>
                    <a:pt x="57430" y="41586"/>
                  </a:lnTo>
                  <a:lnTo>
                    <a:pt x="57795" y="41220"/>
                  </a:lnTo>
                  <a:lnTo>
                    <a:pt x="57978" y="41129"/>
                  </a:lnTo>
                  <a:lnTo>
                    <a:pt x="58138" y="41060"/>
                  </a:lnTo>
                  <a:lnTo>
                    <a:pt x="58344" y="40809"/>
                  </a:lnTo>
                  <a:lnTo>
                    <a:pt x="58367" y="40649"/>
                  </a:lnTo>
                  <a:lnTo>
                    <a:pt x="58298" y="40215"/>
                  </a:lnTo>
                  <a:lnTo>
                    <a:pt x="58253" y="39872"/>
                  </a:lnTo>
                  <a:lnTo>
                    <a:pt x="58207" y="39826"/>
                  </a:lnTo>
                  <a:lnTo>
                    <a:pt x="58047" y="39666"/>
                  </a:lnTo>
                  <a:lnTo>
                    <a:pt x="58001" y="39506"/>
                  </a:lnTo>
                  <a:lnTo>
                    <a:pt x="58024" y="39300"/>
                  </a:lnTo>
                  <a:lnTo>
                    <a:pt x="57978" y="38911"/>
                  </a:lnTo>
                  <a:lnTo>
                    <a:pt x="57864" y="38820"/>
                  </a:lnTo>
                  <a:lnTo>
                    <a:pt x="57750" y="38729"/>
                  </a:lnTo>
                  <a:lnTo>
                    <a:pt x="57750" y="38386"/>
                  </a:lnTo>
                  <a:lnTo>
                    <a:pt x="57635" y="38294"/>
                  </a:lnTo>
                  <a:lnTo>
                    <a:pt x="57498" y="38180"/>
                  </a:lnTo>
                  <a:lnTo>
                    <a:pt x="57384" y="37860"/>
                  </a:lnTo>
                  <a:lnTo>
                    <a:pt x="57384" y="37723"/>
                  </a:lnTo>
                  <a:lnTo>
                    <a:pt x="57452" y="37654"/>
                  </a:lnTo>
                  <a:lnTo>
                    <a:pt x="57841" y="37745"/>
                  </a:lnTo>
                  <a:lnTo>
                    <a:pt x="58001" y="37700"/>
                  </a:lnTo>
                  <a:lnTo>
                    <a:pt x="58115" y="37563"/>
                  </a:lnTo>
                  <a:lnTo>
                    <a:pt x="58367" y="37265"/>
                  </a:lnTo>
                  <a:lnTo>
                    <a:pt x="58481" y="37243"/>
                  </a:lnTo>
                  <a:lnTo>
                    <a:pt x="58596" y="37288"/>
                  </a:lnTo>
                  <a:lnTo>
                    <a:pt x="58893" y="37220"/>
                  </a:lnTo>
                  <a:lnTo>
                    <a:pt x="59007" y="37105"/>
                  </a:lnTo>
                  <a:lnTo>
                    <a:pt x="59144" y="36854"/>
                  </a:lnTo>
                  <a:lnTo>
                    <a:pt x="59259" y="36671"/>
                  </a:lnTo>
                  <a:lnTo>
                    <a:pt x="59373" y="36602"/>
                  </a:lnTo>
                  <a:lnTo>
                    <a:pt x="59624" y="36351"/>
                  </a:lnTo>
                  <a:lnTo>
                    <a:pt x="59670" y="36191"/>
                  </a:lnTo>
                  <a:lnTo>
                    <a:pt x="59739" y="36054"/>
                  </a:lnTo>
                  <a:lnTo>
                    <a:pt x="60104" y="35871"/>
                  </a:lnTo>
                  <a:lnTo>
                    <a:pt x="60242" y="35848"/>
                  </a:lnTo>
                  <a:lnTo>
                    <a:pt x="60356" y="35871"/>
                  </a:lnTo>
                  <a:lnTo>
                    <a:pt x="60607" y="36122"/>
                  </a:lnTo>
                  <a:lnTo>
                    <a:pt x="60653" y="36259"/>
                  </a:lnTo>
                  <a:lnTo>
                    <a:pt x="60676" y="36397"/>
                  </a:lnTo>
                  <a:lnTo>
                    <a:pt x="60836" y="36625"/>
                  </a:lnTo>
                  <a:lnTo>
                    <a:pt x="60950" y="36648"/>
                  </a:lnTo>
                  <a:lnTo>
                    <a:pt x="61202" y="36694"/>
                  </a:lnTo>
                  <a:lnTo>
                    <a:pt x="61636" y="36717"/>
                  </a:lnTo>
                  <a:lnTo>
                    <a:pt x="62276" y="36671"/>
                  </a:lnTo>
                  <a:lnTo>
                    <a:pt x="62596" y="36557"/>
                  </a:lnTo>
                  <a:lnTo>
                    <a:pt x="62619" y="36488"/>
                  </a:lnTo>
                  <a:lnTo>
                    <a:pt x="62779" y="36282"/>
                  </a:lnTo>
                  <a:lnTo>
                    <a:pt x="62802" y="36054"/>
                  </a:lnTo>
                  <a:lnTo>
                    <a:pt x="62848" y="35551"/>
                  </a:lnTo>
                  <a:lnTo>
                    <a:pt x="62825" y="35231"/>
                  </a:lnTo>
                  <a:lnTo>
                    <a:pt x="62756" y="35116"/>
                  </a:lnTo>
                  <a:lnTo>
                    <a:pt x="62619" y="34773"/>
                  </a:lnTo>
                  <a:lnTo>
                    <a:pt x="62482" y="34728"/>
                  </a:lnTo>
                  <a:lnTo>
                    <a:pt x="62368" y="34682"/>
                  </a:lnTo>
                  <a:lnTo>
                    <a:pt x="62253" y="34408"/>
                  </a:lnTo>
                  <a:lnTo>
                    <a:pt x="62139" y="34339"/>
                  </a:lnTo>
                  <a:lnTo>
                    <a:pt x="62002" y="34339"/>
                  </a:lnTo>
                  <a:lnTo>
                    <a:pt x="61705" y="34362"/>
                  </a:lnTo>
                  <a:lnTo>
                    <a:pt x="61636" y="34271"/>
                  </a:lnTo>
                  <a:lnTo>
                    <a:pt x="61545" y="34042"/>
                  </a:lnTo>
                  <a:lnTo>
                    <a:pt x="61453" y="33836"/>
                  </a:lnTo>
                  <a:lnTo>
                    <a:pt x="61408" y="33699"/>
                  </a:lnTo>
                  <a:lnTo>
                    <a:pt x="61362" y="33379"/>
                  </a:lnTo>
                  <a:lnTo>
                    <a:pt x="61408" y="33287"/>
                  </a:lnTo>
                  <a:lnTo>
                    <a:pt x="61499" y="33265"/>
                  </a:lnTo>
                  <a:lnTo>
                    <a:pt x="61796" y="33287"/>
                  </a:lnTo>
                  <a:lnTo>
                    <a:pt x="61865" y="33219"/>
                  </a:lnTo>
                  <a:lnTo>
                    <a:pt x="61933" y="33105"/>
                  </a:lnTo>
                  <a:lnTo>
                    <a:pt x="62025" y="32762"/>
                  </a:lnTo>
                  <a:lnTo>
                    <a:pt x="61979" y="32624"/>
                  </a:lnTo>
                  <a:lnTo>
                    <a:pt x="61819" y="32419"/>
                  </a:lnTo>
                  <a:lnTo>
                    <a:pt x="61545" y="32213"/>
                  </a:lnTo>
                  <a:lnTo>
                    <a:pt x="61408" y="32053"/>
                  </a:lnTo>
                  <a:lnTo>
                    <a:pt x="61293" y="31801"/>
                  </a:lnTo>
                  <a:lnTo>
                    <a:pt x="61179" y="31710"/>
                  </a:lnTo>
                  <a:lnTo>
                    <a:pt x="61088" y="31687"/>
                  </a:lnTo>
                  <a:lnTo>
                    <a:pt x="60699" y="31733"/>
                  </a:lnTo>
                  <a:lnTo>
                    <a:pt x="60447" y="31664"/>
                  </a:lnTo>
                  <a:lnTo>
                    <a:pt x="60333" y="31573"/>
                  </a:lnTo>
                  <a:lnTo>
                    <a:pt x="60264" y="31230"/>
                  </a:lnTo>
                  <a:lnTo>
                    <a:pt x="60264" y="31116"/>
                  </a:lnTo>
                  <a:lnTo>
                    <a:pt x="60287" y="30384"/>
                  </a:lnTo>
                  <a:lnTo>
                    <a:pt x="60196" y="29812"/>
                  </a:lnTo>
                  <a:lnTo>
                    <a:pt x="60104" y="29767"/>
                  </a:lnTo>
                  <a:lnTo>
                    <a:pt x="59876" y="29378"/>
                  </a:lnTo>
                  <a:lnTo>
                    <a:pt x="59762" y="29310"/>
                  </a:lnTo>
                  <a:lnTo>
                    <a:pt x="59487" y="29332"/>
                  </a:lnTo>
                  <a:lnTo>
                    <a:pt x="59121" y="29401"/>
                  </a:lnTo>
                  <a:lnTo>
                    <a:pt x="58984" y="29447"/>
                  </a:lnTo>
                  <a:lnTo>
                    <a:pt x="58893" y="29652"/>
                  </a:lnTo>
                  <a:lnTo>
                    <a:pt x="58778" y="29698"/>
                  </a:lnTo>
                  <a:lnTo>
                    <a:pt x="58390" y="29767"/>
                  </a:lnTo>
                  <a:lnTo>
                    <a:pt x="58001" y="29790"/>
                  </a:lnTo>
                  <a:lnTo>
                    <a:pt x="57864" y="29744"/>
                  </a:lnTo>
                  <a:lnTo>
                    <a:pt x="57773" y="29584"/>
                  </a:lnTo>
                  <a:lnTo>
                    <a:pt x="57681" y="29584"/>
                  </a:lnTo>
                  <a:lnTo>
                    <a:pt x="57544" y="29607"/>
                  </a:lnTo>
                  <a:lnTo>
                    <a:pt x="57247" y="29492"/>
                  </a:lnTo>
                  <a:lnTo>
                    <a:pt x="57201" y="29310"/>
                  </a:lnTo>
                  <a:lnTo>
                    <a:pt x="57201" y="29035"/>
                  </a:lnTo>
                  <a:lnTo>
                    <a:pt x="57201" y="28326"/>
                  </a:lnTo>
                  <a:lnTo>
                    <a:pt x="57110" y="28235"/>
                  </a:lnTo>
                  <a:lnTo>
                    <a:pt x="56995" y="28144"/>
                  </a:lnTo>
                  <a:lnTo>
                    <a:pt x="56904" y="27618"/>
                  </a:lnTo>
                  <a:lnTo>
                    <a:pt x="56812" y="27503"/>
                  </a:lnTo>
                  <a:lnTo>
                    <a:pt x="56332" y="27389"/>
                  </a:lnTo>
                  <a:lnTo>
                    <a:pt x="55532" y="27343"/>
                  </a:lnTo>
                  <a:lnTo>
                    <a:pt x="55212" y="27343"/>
                  </a:lnTo>
                  <a:lnTo>
                    <a:pt x="54778" y="27206"/>
                  </a:lnTo>
                  <a:lnTo>
                    <a:pt x="54526" y="27183"/>
                  </a:lnTo>
                  <a:lnTo>
                    <a:pt x="54298" y="27183"/>
                  </a:lnTo>
                  <a:lnTo>
                    <a:pt x="54046" y="27023"/>
                  </a:lnTo>
                  <a:lnTo>
                    <a:pt x="53909" y="27023"/>
                  </a:lnTo>
                  <a:lnTo>
                    <a:pt x="53452" y="27046"/>
                  </a:lnTo>
                  <a:lnTo>
                    <a:pt x="53246" y="26932"/>
                  </a:lnTo>
                  <a:lnTo>
                    <a:pt x="53246" y="26795"/>
                  </a:lnTo>
                  <a:lnTo>
                    <a:pt x="53246" y="26177"/>
                  </a:lnTo>
                  <a:lnTo>
                    <a:pt x="53132" y="26063"/>
                  </a:lnTo>
                  <a:lnTo>
                    <a:pt x="53017" y="25972"/>
                  </a:lnTo>
                  <a:lnTo>
                    <a:pt x="52812" y="25629"/>
                  </a:lnTo>
                  <a:lnTo>
                    <a:pt x="52766" y="25423"/>
                  </a:lnTo>
                  <a:lnTo>
                    <a:pt x="52720" y="25194"/>
                  </a:lnTo>
                  <a:lnTo>
                    <a:pt x="52514" y="24806"/>
                  </a:lnTo>
                  <a:lnTo>
                    <a:pt x="52354" y="24737"/>
                  </a:lnTo>
                  <a:lnTo>
                    <a:pt x="52240" y="24669"/>
                  </a:lnTo>
                  <a:lnTo>
                    <a:pt x="52217" y="24440"/>
                  </a:lnTo>
                  <a:lnTo>
                    <a:pt x="52103" y="24349"/>
                  </a:lnTo>
                  <a:lnTo>
                    <a:pt x="51966" y="24349"/>
                  </a:lnTo>
                  <a:lnTo>
                    <a:pt x="51828" y="24371"/>
                  </a:lnTo>
                  <a:lnTo>
                    <a:pt x="51691" y="24280"/>
                  </a:lnTo>
                  <a:lnTo>
                    <a:pt x="51600" y="24166"/>
                  </a:lnTo>
                  <a:lnTo>
                    <a:pt x="51371" y="24074"/>
                  </a:lnTo>
                  <a:lnTo>
                    <a:pt x="51165" y="24074"/>
                  </a:lnTo>
                  <a:lnTo>
                    <a:pt x="50685" y="24097"/>
                  </a:lnTo>
                  <a:lnTo>
                    <a:pt x="49885" y="24006"/>
                  </a:lnTo>
                  <a:lnTo>
                    <a:pt x="49679" y="23846"/>
                  </a:lnTo>
                  <a:lnTo>
                    <a:pt x="49497" y="23686"/>
                  </a:lnTo>
                  <a:lnTo>
                    <a:pt x="49131" y="23434"/>
                  </a:lnTo>
                  <a:lnTo>
                    <a:pt x="49039" y="23183"/>
                  </a:lnTo>
                  <a:lnTo>
                    <a:pt x="48994" y="22908"/>
                  </a:lnTo>
                  <a:lnTo>
                    <a:pt x="48925" y="22520"/>
                  </a:lnTo>
                  <a:lnTo>
                    <a:pt x="48788" y="22360"/>
                  </a:lnTo>
                  <a:lnTo>
                    <a:pt x="48491" y="22131"/>
                  </a:lnTo>
                  <a:lnTo>
                    <a:pt x="48353" y="21948"/>
                  </a:lnTo>
                  <a:lnTo>
                    <a:pt x="48239" y="21811"/>
                  </a:lnTo>
                  <a:lnTo>
                    <a:pt x="47828" y="21537"/>
                  </a:lnTo>
                  <a:lnTo>
                    <a:pt x="47713" y="21422"/>
                  </a:lnTo>
                  <a:lnTo>
                    <a:pt x="47622" y="21171"/>
                  </a:lnTo>
                  <a:lnTo>
                    <a:pt x="47530" y="20668"/>
                  </a:lnTo>
                  <a:lnTo>
                    <a:pt x="47508" y="20348"/>
                  </a:lnTo>
                  <a:lnTo>
                    <a:pt x="47393" y="19982"/>
                  </a:lnTo>
                  <a:lnTo>
                    <a:pt x="47279" y="19959"/>
                  </a:lnTo>
                  <a:lnTo>
                    <a:pt x="46502" y="19982"/>
                  </a:lnTo>
                  <a:lnTo>
                    <a:pt x="45884" y="19890"/>
                  </a:lnTo>
                  <a:lnTo>
                    <a:pt x="45839" y="19136"/>
                  </a:lnTo>
                  <a:lnTo>
                    <a:pt x="45839" y="18336"/>
                  </a:lnTo>
                  <a:lnTo>
                    <a:pt x="45816" y="18244"/>
                  </a:lnTo>
                  <a:lnTo>
                    <a:pt x="45610" y="17970"/>
                  </a:lnTo>
                  <a:lnTo>
                    <a:pt x="45587" y="17764"/>
                  </a:lnTo>
                  <a:lnTo>
                    <a:pt x="45587" y="17513"/>
                  </a:lnTo>
                  <a:lnTo>
                    <a:pt x="45541" y="17033"/>
                  </a:lnTo>
                  <a:lnTo>
                    <a:pt x="45450" y="16827"/>
                  </a:lnTo>
                  <a:lnTo>
                    <a:pt x="45359" y="16621"/>
                  </a:lnTo>
                  <a:lnTo>
                    <a:pt x="45199" y="16324"/>
                  </a:lnTo>
                  <a:lnTo>
                    <a:pt x="44993" y="16233"/>
                  </a:lnTo>
                  <a:lnTo>
                    <a:pt x="44787" y="16141"/>
                  </a:lnTo>
                  <a:lnTo>
                    <a:pt x="44558" y="15867"/>
                  </a:lnTo>
                  <a:lnTo>
                    <a:pt x="44307" y="15661"/>
                  </a:lnTo>
                  <a:lnTo>
                    <a:pt x="44010" y="15501"/>
                  </a:lnTo>
                  <a:lnTo>
                    <a:pt x="44010" y="15364"/>
                  </a:lnTo>
                  <a:lnTo>
                    <a:pt x="44101" y="15090"/>
                  </a:lnTo>
                  <a:lnTo>
                    <a:pt x="44261" y="14907"/>
                  </a:lnTo>
                  <a:lnTo>
                    <a:pt x="44376" y="14838"/>
                  </a:lnTo>
                  <a:lnTo>
                    <a:pt x="44673" y="14769"/>
                  </a:lnTo>
                  <a:lnTo>
                    <a:pt x="44718" y="14655"/>
                  </a:lnTo>
                  <a:lnTo>
                    <a:pt x="44764" y="14472"/>
                  </a:lnTo>
                  <a:lnTo>
                    <a:pt x="44856" y="14244"/>
                  </a:lnTo>
                  <a:lnTo>
                    <a:pt x="44833" y="14129"/>
                  </a:lnTo>
                  <a:lnTo>
                    <a:pt x="44764" y="14106"/>
                  </a:lnTo>
                  <a:lnTo>
                    <a:pt x="44558" y="14106"/>
                  </a:lnTo>
                  <a:lnTo>
                    <a:pt x="44170" y="14152"/>
                  </a:lnTo>
                  <a:lnTo>
                    <a:pt x="43964" y="14106"/>
                  </a:lnTo>
                  <a:lnTo>
                    <a:pt x="43918" y="14015"/>
                  </a:lnTo>
                  <a:lnTo>
                    <a:pt x="43850" y="13626"/>
                  </a:lnTo>
                  <a:lnTo>
                    <a:pt x="43895" y="13306"/>
                  </a:lnTo>
                  <a:lnTo>
                    <a:pt x="43987" y="13215"/>
                  </a:lnTo>
                  <a:lnTo>
                    <a:pt x="44398" y="13192"/>
                  </a:lnTo>
                  <a:lnTo>
                    <a:pt x="44604" y="13192"/>
                  </a:lnTo>
                  <a:lnTo>
                    <a:pt x="44810" y="13146"/>
                  </a:lnTo>
                  <a:lnTo>
                    <a:pt x="45130" y="13055"/>
                  </a:lnTo>
                  <a:lnTo>
                    <a:pt x="45130" y="12963"/>
                  </a:lnTo>
                  <a:lnTo>
                    <a:pt x="45107" y="12826"/>
                  </a:lnTo>
                  <a:lnTo>
                    <a:pt x="45153" y="12598"/>
                  </a:lnTo>
                  <a:lnTo>
                    <a:pt x="45221" y="12552"/>
                  </a:lnTo>
                  <a:lnTo>
                    <a:pt x="45336" y="12529"/>
                  </a:lnTo>
                  <a:lnTo>
                    <a:pt x="45473" y="12232"/>
                  </a:lnTo>
                  <a:lnTo>
                    <a:pt x="45496" y="12072"/>
                  </a:lnTo>
                  <a:lnTo>
                    <a:pt x="45450" y="11935"/>
                  </a:lnTo>
                  <a:lnTo>
                    <a:pt x="45221" y="11729"/>
                  </a:lnTo>
                  <a:lnTo>
                    <a:pt x="45084" y="11637"/>
                  </a:lnTo>
                  <a:lnTo>
                    <a:pt x="44947" y="11546"/>
                  </a:lnTo>
                  <a:lnTo>
                    <a:pt x="44673" y="11386"/>
                  </a:lnTo>
                  <a:lnTo>
                    <a:pt x="44627" y="11249"/>
                  </a:lnTo>
                  <a:lnTo>
                    <a:pt x="44627" y="11066"/>
                  </a:lnTo>
                  <a:lnTo>
                    <a:pt x="44581" y="10654"/>
                  </a:lnTo>
                  <a:lnTo>
                    <a:pt x="44513" y="10609"/>
                  </a:lnTo>
                  <a:lnTo>
                    <a:pt x="44398" y="10609"/>
                  </a:lnTo>
                  <a:lnTo>
                    <a:pt x="44010" y="10563"/>
                  </a:lnTo>
                  <a:lnTo>
                    <a:pt x="43873" y="10449"/>
                  </a:lnTo>
                  <a:lnTo>
                    <a:pt x="43827" y="10289"/>
                  </a:lnTo>
                  <a:lnTo>
                    <a:pt x="43713" y="10037"/>
                  </a:lnTo>
                  <a:lnTo>
                    <a:pt x="43461" y="9923"/>
                  </a:lnTo>
                  <a:lnTo>
                    <a:pt x="43118" y="9808"/>
                  </a:lnTo>
                  <a:lnTo>
                    <a:pt x="42615" y="9603"/>
                  </a:lnTo>
                  <a:lnTo>
                    <a:pt x="42524" y="9488"/>
                  </a:lnTo>
                  <a:lnTo>
                    <a:pt x="42204" y="9145"/>
                  </a:lnTo>
                  <a:lnTo>
                    <a:pt x="41769" y="8825"/>
                  </a:lnTo>
                  <a:lnTo>
                    <a:pt x="41564" y="8551"/>
                  </a:lnTo>
                  <a:lnTo>
                    <a:pt x="41426" y="8300"/>
                  </a:lnTo>
                  <a:lnTo>
                    <a:pt x="41358" y="8208"/>
                  </a:lnTo>
                  <a:lnTo>
                    <a:pt x="41175" y="8094"/>
                  </a:lnTo>
                  <a:lnTo>
                    <a:pt x="41015" y="8048"/>
                  </a:lnTo>
                  <a:lnTo>
                    <a:pt x="40832" y="8002"/>
                  </a:lnTo>
                  <a:lnTo>
                    <a:pt x="40603" y="7842"/>
                  </a:lnTo>
                  <a:lnTo>
                    <a:pt x="40603" y="7751"/>
                  </a:lnTo>
                  <a:lnTo>
                    <a:pt x="40695" y="7659"/>
                  </a:lnTo>
                  <a:lnTo>
                    <a:pt x="40878" y="7477"/>
                  </a:lnTo>
                  <a:lnTo>
                    <a:pt x="40878" y="7248"/>
                  </a:lnTo>
                  <a:lnTo>
                    <a:pt x="40832" y="6676"/>
                  </a:lnTo>
                  <a:lnTo>
                    <a:pt x="40740" y="6379"/>
                  </a:lnTo>
                  <a:lnTo>
                    <a:pt x="40672" y="6311"/>
                  </a:lnTo>
                  <a:lnTo>
                    <a:pt x="40420" y="5991"/>
                  </a:lnTo>
                  <a:lnTo>
                    <a:pt x="40192" y="5899"/>
                  </a:lnTo>
                  <a:lnTo>
                    <a:pt x="40009" y="5853"/>
                  </a:lnTo>
                  <a:lnTo>
                    <a:pt x="39872" y="5693"/>
                  </a:lnTo>
                  <a:lnTo>
                    <a:pt x="39780" y="5556"/>
                  </a:lnTo>
                  <a:lnTo>
                    <a:pt x="39529" y="5328"/>
                  </a:lnTo>
                  <a:lnTo>
                    <a:pt x="39392" y="5168"/>
                  </a:lnTo>
                  <a:lnTo>
                    <a:pt x="39369" y="5030"/>
                  </a:lnTo>
                  <a:lnTo>
                    <a:pt x="39346" y="4779"/>
                  </a:lnTo>
                  <a:lnTo>
                    <a:pt x="39414" y="4733"/>
                  </a:lnTo>
                  <a:lnTo>
                    <a:pt x="39803" y="4756"/>
                  </a:lnTo>
                  <a:lnTo>
                    <a:pt x="40192" y="4779"/>
                  </a:lnTo>
                  <a:lnTo>
                    <a:pt x="40238" y="4756"/>
                  </a:lnTo>
                  <a:lnTo>
                    <a:pt x="40283" y="4527"/>
                  </a:lnTo>
                  <a:lnTo>
                    <a:pt x="40260" y="4344"/>
                  </a:lnTo>
                  <a:lnTo>
                    <a:pt x="40215" y="4047"/>
                  </a:lnTo>
                  <a:lnTo>
                    <a:pt x="40238" y="3842"/>
                  </a:lnTo>
                  <a:lnTo>
                    <a:pt x="40009" y="3773"/>
                  </a:lnTo>
                  <a:lnTo>
                    <a:pt x="39895" y="3636"/>
                  </a:lnTo>
                  <a:lnTo>
                    <a:pt x="39826" y="3453"/>
                  </a:lnTo>
                  <a:lnTo>
                    <a:pt x="39552" y="3133"/>
                  </a:lnTo>
                  <a:lnTo>
                    <a:pt x="39414" y="3064"/>
                  </a:lnTo>
                  <a:lnTo>
                    <a:pt x="39049" y="2904"/>
                  </a:lnTo>
                  <a:lnTo>
                    <a:pt x="38820" y="2676"/>
                  </a:lnTo>
                  <a:lnTo>
                    <a:pt x="38774" y="2447"/>
                  </a:lnTo>
                  <a:lnTo>
                    <a:pt x="38660" y="2150"/>
                  </a:lnTo>
                  <a:lnTo>
                    <a:pt x="38546" y="1944"/>
                  </a:lnTo>
                  <a:lnTo>
                    <a:pt x="38454" y="1738"/>
                  </a:lnTo>
                  <a:lnTo>
                    <a:pt x="37997" y="1898"/>
                  </a:lnTo>
                  <a:lnTo>
                    <a:pt x="37700" y="1990"/>
                  </a:lnTo>
                  <a:lnTo>
                    <a:pt x="37403" y="2058"/>
                  </a:lnTo>
                  <a:lnTo>
                    <a:pt x="36923" y="2127"/>
                  </a:lnTo>
                  <a:lnTo>
                    <a:pt x="36694" y="2035"/>
                  </a:lnTo>
                  <a:lnTo>
                    <a:pt x="36625" y="1921"/>
                  </a:lnTo>
                  <a:lnTo>
                    <a:pt x="36557" y="1807"/>
                  </a:lnTo>
                  <a:lnTo>
                    <a:pt x="36054" y="1350"/>
                  </a:lnTo>
                  <a:lnTo>
                    <a:pt x="35688" y="1144"/>
                  </a:lnTo>
                  <a:lnTo>
                    <a:pt x="35505" y="1167"/>
                  </a:lnTo>
                  <a:lnTo>
                    <a:pt x="35208" y="1281"/>
                  </a:lnTo>
                  <a:lnTo>
                    <a:pt x="34705" y="1601"/>
                  </a:lnTo>
                  <a:lnTo>
                    <a:pt x="34431" y="1738"/>
                  </a:lnTo>
                  <a:lnTo>
                    <a:pt x="33745" y="1853"/>
                  </a:lnTo>
                  <a:lnTo>
                    <a:pt x="33242" y="1990"/>
                  </a:lnTo>
                  <a:lnTo>
                    <a:pt x="33173" y="2058"/>
                  </a:lnTo>
                  <a:lnTo>
                    <a:pt x="32807" y="2333"/>
                  </a:lnTo>
                  <a:lnTo>
                    <a:pt x="32533" y="2447"/>
                  </a:lnTo>
                  <a:lnTo>
                    <a:pt x="32442" y="2424"/>
                  </a:lnTo>
                  <a:lnTo>
                    <a:pt x="32304" y="2378"/>
                  </a:lnTo>
                  <a:lnTo>
                    <a:pt x="31710" y="2104"/>
                  </a:lnTo>
                  <a:lnTo>
                    <a:pt x="31413" y="1830"/>
                  </a:lnTo>
                  <a:lnTo>
                    <a:pt x="31367" y="1670"/>
                  </a:lnTo>
                  <a:lnTo>
                    <a:pt x="31367" y="1510"/>
                  </a:lnTo>
                  <a:lnTo>
                    <a:pt x="31230" y="1190"/>
                  </a:lnTo>
                  <a:lnTo>
                    <a:pt x="31024" y="938"/>
                  </a:lnTo>
                  <a:lnTo>
                    <a:pt x="30773" y="755"/>
                  </a:lnTo>
                  <a:lnTo>
                    <a:pt x="30613" y="732"/>
                  </a:lnTo>
                  <a:lnTo>
                    <a:pt x="30315" y="641"/>
                  </a:lnTo>
                  <a:lnTo>
                    <a:pt x="29744" y="435"/>
                  </a:lnTo>
                  <a:lnTo>
                    <a:pt x="29401" y="412"/>
                  </a:lnTo>
                  <a:lnTo>
                    <a:pt x="29241" y="481"/>
                  </a:lnTo>
                  <a:lnTo>
                    <a:pt x="28967" y="709"/>
                  </a:lnTo>
                  <a:lnTo>
                    <a:pt x="28738" y="1144"/>
                  </a:lnTo>
                  <a:lnTo>
                    <a:pt x="28738" y="1395"/>
                  </a:lnTo>
                  <a:lnTo>
                    <a:pt x="28807" y="1487"/>
                  </a:lnTo>
                  <a:lnTo>
                    <a:pt x="29287" y="2013"/>
                  </a:lnTo>
                  <a:lnTo>
                    <a:pt x="29492" y="2356"/>
                  </a:lnTo>
                  <a:lnTo>
                    <a:pt x="29470" y="2447"/>
                  </a:lnTo>
                  <a:lnTo>
                    <a:pt x="29401" y="3110"/>
                  </a:lnTo>
                  <a:lnTo>
                    <a:pt x="29492" y="3361"/>
                  </a:lnTo>
                  <a:lnTo>
                    <a:pt x="29675" y="3590"/>
                  </a:lnTo>
                  <a:lnTo>
                    <a:pt x="29927" y="4024"/>
                  </a:lnTo>
                  <a:lnTo>
                    <a:pt x="29995" y="4276"/>
                  </a:lnTo>
                  <a:lnTo>
                    <a:pt x="29927" y="4367"/>
                  </a:lnTo>
                  <a:lnTo>
                    <a:pt x="29767" y="4482"/>
                  </a:lnTo>
                  <a:lnTo>
                    <a:pt x="29378" y="4596"/>
                  </a:lnTo>
                  <a:lnTo>
                    <a:pt x="29218" y="4596"/>
                  </a:lnTo>
                  <a:lnTo>
                    <a:pt x="28807" y="4619"/>
                  </a:lnTo>
                  <a:lnTo>
                    <a:pt x="28372" y="4733"/>
                  </a:lnTo>
                  <a:lnTo>
                    <a:pt x="28052" y="4779"/>
                  </a:lnTo>
                  <a:lnTo>
                    <a:pt x="27778" y="4779"/>
                  </a:lnTo>
                  <a:lnTo>
                    <a:pt x="27595" y="4619"/>
                  </a:lnTo>
                  <a:lnTo>
                    <a:pt x="27321" y="4390"/>
                  </a:lnTo>
                  <a:lnTo>
                    <a:pt x="27138" y="4276"/>
                  </a:lnTo>
                  <a:lnTo>
                    <a:pt x="26840" y="4024"/>
                  </a:lnTo>
                  <a:lnTo>
                    <a:pt x="26818" y="3910"/>
                  </a:lnTo>
                  <a:lnTo>
                    <a:pt x="26749" y="3773"/>
                  </a:lnTo>
                  <a:lnTo>
                    <a:pt x="26429" y="3521"/>
                  </a:lnTo>
                  <a:lnTo>
                    <a:pt x="26360" y="3430"/>
                  </a:lnTo>
                  <a:lnTo>
                    <a:pt x="26315" y="3339"/>
                  </a:lnTo>
                  <a:lnTo>
                    <a:pt x="26017" y="3224"/>
                  </a:lnTo>
                  <a:lnTo>
                    <a:pt x="25903" y="3224"/>
                  </a:lnTo>
                  <a:lnTo>
                    <a:pt x="25835" y="3293"/>
                  </a:lnTo>
                  <a:lnTo>
                    <a:pt x="25697" y="3567"/>
                  </a:lnTo>
                  <a:lnTo>
                    <a:pt x="25583" y="3636"/>
                  </a:lnTo>
                  <a:lnTo>
                    <a:pt x="25492" y="3682"/>
                  </a:lnTo>
                  <a:lnTo>
                    <a:pt x="25400" y="3796"/>
                  </a:lnTo>
                  <a:lnTo>
                    <a:pt x="24806" y="3796"/>
                  </a:lnTo>
                  <a:lnTo>
                    <a:pt x="24554" y="3842"/>
                  </a:lnTo>
                  <a:lnTo>
                    <a:pt x="24440" y="3979"/>
                  </a:lnTo>
                  <a:lnTo>
                    <a:pt x="24234" y="4162"/>
                  </a:lnTo>
                  <a:lnTo>
                    <a:pt x="23937" y="4253"/>
                  </a:lnTo>
                  <a:lnTo>
                    <a:pt x="23708" y="4322"/>
                  </a:lnTo>
                  <a:lnTo>
                    <a:pt x="23617" y="4390"/>
                  </a:lnTo>
                  <a:lnTo>
                    <a:pt x="23526" y="4642"/>
                  </a:lnTo>
                  <a:lnTo>
                    <a:pt x="23411" y="4733"/>
                  </a:lnTo>
                  <a:lnTo>
                    <a:pt x="23320" y="4802"/>
                  </a:lnTo>
                  <a:lnTo>
                    <a:pt x="23388" y="5007"/>
                  </a:lnTo>
                  <a:lnTo>
                    <a:pt x="23480" y="5053"/>
                  </a:lnTo>
                  <a:lnTo>
                    <a:pt x="23914" y="5076"/>
                  </a:lnTo>
                  <a:lnTo>
                    <a:pt x="24509" y="5076"/>
                  </a:lnTo>
                  <a:lnTo>
                    <a:pt x="24852" y="5190"/>
                  </a:lnTo>
                  <a:lnTo>
                    <a:pt x="25103" y="5419"/>
                  </a:lnTo>
                  <a:lnTo>
                    <a:pt x="25172" y="5465"/>
                  </a:lnTo>
                  <a:lnTo>
                    <a:pt x="25149" y="5602"/>
                  </a:lnTo>
                  <a:lnTo>
                    <a:pt x="25012" y="5853"/>
                  </a:lnTo>
                  <a:lnTo>
                    <a:pt x="25012" y="5968"/>
                  </a:lnTo>
                  <a:lnTo>
                    <a:pt x="24989" y="6036"/>
                  </a:lnTo>
                  <a:lnTo>
                    <a:pt x="24531" y="6082"/>
                  </a:lnTo>
                  <a:lnTo>
                    <a:pt x="24280" y="6059"/>
                  </a:lnTo>
                  <a:lnTo>
                    <a:pt x="23937" y="6036"/>
                  </a:lnTo>
                  <a:lnTo>
                    <a:pt x="23914" y="6013"/>
                  </a:lnTo>
                  <a:lnTo>
                    <a:pt x="23663" y="5876"/>
                  </a:lnTo>
                  <a:lnTo>
                    <a:pt x="23594" y="5968"/>
                  </a:lnTo>
                  <a:lnTo>
                    <a:pt x="23526" y="6288"/>
                  </a:lnTo>
                  <a:lnTo>
                    <a:pt x="23480" y="6585"/>
                  </a:lnTo>
                  <a:lnTo>
                    <a:pt x="23388" y="6654"/>
                  </a:lnTo>
                  <a:lnTo>
                    <a:pt x="23114" y="6722"/>
                  </a:lnTo>
                  <a:lnTo>
                    <a:pt x="22977" y="6699"/>
                  </a:lnTo>
                  <a:lnTo>
                    <a:pt x="22771" y="6608"/>
                  </a:lnTo>
                  <a:lnTo>
                    <a:pt x="22268" y="6265"/>
                  </a:lnTo>
                  <a:lnTo>
                    <a:pt x="22177" y="6128"/>
                  </a:lnTo>
                  <a:lnTo>
                    <a:pt x="22131" y="5991"/>
                  </a:lnTo>
                  <a:lnTo>
                    <a:pt x="21857" y="5648"/>
                  </a:lnTo>
                  <a:lnTo>
                    <a:pt x="21788" y="5373"/>
                  </a:lnTo>
                  <a:lnTo>
                    <a:pt x="21697" y="4962"/>
                  </a:lnTo>
                  <a:lnTo>
                    <a:pt x="21674" y="4733"/>
                  </a:lnTo>
                  <a:lnTo>
                    <a:pt x="21445" y="4390"/>
                  </a:lnTo>
                  <a:lnTo>
                    <a:pt x="21377" y="4367"/>
                  </a:lnTo>
                  <a:lnTo>
                    <a:pt x="20896" y="4139"/>
                  </a:lnTo>
                  <a:lnTo>
                    <a:pt x="20805" y="4002"/>
                  </a:lnTo>
                  <a:lnTo>
                    <a:pt x="20782" y="3864"/>
                  </a:lnTo>
                  <a:lnTo>
                    <a:pt x="20508" y="3590"/>
                  </a:lnTo>
                  <a:lnTo>
                    <a:pt x="20348" y="3521"/>
                  </a:lnTo>
                  <a:lnTo>
                    <a:pt x="19982" y="3407"/>
                  </a:lnTo>
                  <a:lnTo>
                    <a:pt x="19662" y="3339"/>
                  </a:lnTo>
                  <a:lnTo>
                    <a:pt x="19365" y="3156"/>
                  </a:lnTo>
                  <a:lnTo>
                    <a:pt x="18976" y="2744"/>
                  </a:lnTo>
                  <a:lnTo>
                    <a:pt x="18656" y="2241"/>
                  </a:lnTo>
                  <a:lnTo>
                    <a:pt x="18382" y="1944"/>
                  </a:lnTo>
                  <a:lnTo>
                    <a:pt x="18130" y="1853"/>
                  </a:lnTo>
                  <a:lnTo>
                    <a:pt x="18062" y="1830"/>
                  </a:lnTo>
                  <a:lnTo>
                    <a:pt x="17902" y="1830"/>
                  </a:lnTo>
                  <a:lnTo>
                    <a:pt x="17490" y="1464"/>
                  </a:lnTo>
                  <a:lnTo>
                    <a:pt x="17010" y="915"/>
                  </a:lnTo>
                  <a:lnTo>
                    <a:pt x="16576" y="572"/>
                  </a:lnTo>
                  <a:lnTo>
                    <a:pt x="16530" y="504"/>
                  </a:lnTo>
                  <a:lnTo>
                    <a:pt x="16027" y="69"/>
                  </a:lnTo>
                  <a:lnTo>
                    <a:pt x="15775" y="1"/>
                  </a:lnTo>
                  <a:close/>
                </a:path>
              </a:pathLst>
            </a:custGeom>
            <a:solidFill>
              <a:srgbClr val="6AA4C8"/>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r>
                <a:rPr lang="en-GB" sz="1092"/>
                <a:t>         </a:t>
              </a:r>
              <a:r>
                <a:rPr lang="en-GB" sz="1092">
                  <a:solidFill>
                    <a:srgbClr val="FFFFFF"/>
                  </a:solidFill>
                </a:rPr>
                <a:t>2022</a:t>
              </a:r>
              <a:endParaRPr sz="1092">
                <a:solidFill>
                  <a:srgbClr val="FFFFFF"/>
                </a:solidFill>
              </a:endParaRPr>
            </a:p>
          </p:txBody>
        </p:sp>
        <p:sp>
          <p:nvSpPr>
            <p:cNvPr id="144" name="Google Shape;144;p13"/>
            <p:cNvSpPr/>
            <p:nvPr/>
          </p:nvSpPr>
          <p:spPr>
            <a:xfrm>
              <a:off x="744988" y="2937377"/>
              <a:ext cx="636698" cy="914917"/>
            </a:xfrm>
            <a:custGeom>
              <a:avLst/>
              <a:gdLst/>
              <a:ahLst/>
              <a:cxnLst/>
              <a:rect l="l" t="t" r="r" b="b"/>
              <a:pathLst>
                <a:path w="28304" h="40672" extrusionOk="0">
                  <a:moveTo>
                    <a:pt x="20507" y="0"/>
                  </a:moveTo>
                  <a:lnTo>
                    <a:pt x="20416" y="46"/>
                  </a:lnTo>
                  <a:lnTo>
                    <a:pt x="20302" y="206"/>
                  </a:lnTo>
                  <a:lnTo>
                    <a:pt x="20256" y="595"/>
                  </a:lnTo>
                  <a:lnTo>
                    <a:pt x="20256" y="801"/>
                  </a:lnTo>
                  <a:lnTo>
                    <a:pt x="20256" y="1075"/>
                  </a:lnTo>
                  <a:lnTo>
                    <a:pt x="20165" y="1646"/>
                  </a:lnTo>
                  <a:lnTo>
                    <a:pt x="20073" y="1898"/>
                  </a:lnTo>
                  <a:lnTo>
                    <a:pt x="20005" y="1921"/>
                  </a:lnTo>
                  <a:lnTo>
                    <a:pt x="19616" y="2012"/>
                  </a:lnTo>
                  <a:lnTo>
                    <a:pt x="19227" y="2264"/>
                  </a:lnTo>
                  <a:lnTo>
                    <a:pt x="19113" y="2401"/>
                  </a:lnTo>
                  <a:lnTo>
                    <a:pt x="19136" y="2950"/>
                  </a:lnTo>
                  <a:lnTo>
                    <a:pt x="19159" y="3224"/>
                  </a:lnTo>
                  <a:lnTo>
                    <a:pt x="19136" y="3475"/>
                  </a:lnTo>
                  <a:lnTo>
                    <a:pt x="18999" y="3795"/>
                  </a:lnTo>
                  <a:lnTo>
                    <a:pt x="18861" y="3956"/>
                  </a:lnTo>
                  <a:lnTo>
                    <a:pt x="18656" y="4093"/>
                  </a:lnTo>
                  <a:lnTo>
                    <a:pt x="18084" y="4230"/>
                  </a:lnTo>
                  <a:lnTo>
                    <a:pt x="17878" y="4253"/>
                  </a:lnTo>
                  <a:lnTo>
                    <a:pt x="17513" y="4367"/>
                  </a:lnTo>
                  <a:lnTo>
                    <a:pt x="17101" y="4550"/>
                  </a:lnTo>
                  <a:lnTo>
                    <a:pt x="16530" y="4733"/>
                  </a:lnTo>
                  <a:lnTo>
                    <a:pt x="16049" y="4893"/>
                  </a:lnTo>
                  <a:lnTo>
                    <a:pt x="15912" y="4939"/>
                  </a:lnTo>
                  <a:lnTo>
                    <a:pt x="15661" y="5350"/>
                  </a:lnTo>
                  <a:lnTo>
                    <a:pt x="15615" y="5487"/>
                  </a:lnTo>
                  <a:lnTo>
                    <a:pt x="15592" y="5670"/>
                  </a:lnTo>
                  <a:lnTo>
                    <a:pt x="15386" y="6333"/>
                  </a:lnTo>
                  <a:lnTo>
                    <a:pt x="15249" y="6447"/>
                  </a:lnTo>
                  <a:lnTo>
                    <a:pt x="14449" y="6425"/>
                  </a:lnTo>
                  <a:lnTo>
                    <a:pt x="13626" y="6379"/>
                  </a:lnTo>
                  <a:lnTo>
                    <a:pt x="13009" y="6722"/>
                  </a:lnTo>
                  <a:lnTo>
                    <a:pt x="12437" y="7088"/>
                  </a:lnTo>
                  <a:lnTo>
                    <a:pt x="12026" y="7270"/>
                  </a:lnTo>
                  <a:lnTo>
                    <a:pt x="11546" y="7613"/>
                  </a:lnTo>
                  <a:lnTo>
                    <a:pt x="11363" y="7751"/>
                  </a:lnTo>
                  <a:lnTo>
                    <a:pt x="10837" y="7751"/>
                  </a:lnTo>
                  <a:lnTo>
                    <a:pt x="10654" y="7773"/>
                  </a:lnTo>
                  <a:lnTo>
                    <a:pt x="10517" y="7819"/>
                  </a:lnTo>
                  <a:lnTo>
                    <a:pt x="10197" y="7956"/>
                  </a:lnTo>
                  <a:lnTo>
                    <a:pt x="10037" y="8139"/>
                  </a:lnTo>
                  <a:lnTo>
                    <a:pt x="9991" y="8276"/>
                  </a:lnTo>
                  <a:lnTo>
                    <a:pt x="9922" y="8436"/>
                  </a:lnTo>
                  <a:lnTo>
                    <a:pt x="9717" y="8596"/>
                  </a:lnTo>
                  <a:lnTo>
                    <a:pt x="9351" y="8756"/>
                  </a:lnTo>
                  <a:lnTo>
                    <a:pt x="9122" y="8871"/>
                  </a:lnTo>
                  <a:lnTo>
                    <a:pt x="9054" y="8962"/>
                  </a:lnTo>
                  <a:lnTo>
                    <a:pt x="9008" y="9122"/>
                  </a:lnTo>
                  <a:lnTo>
                    <a:pt x="9077" y="9419"/>
                  </a:lnTo>
                  <a:lnTo>
                    <a:pt x="9122" y="9648"/>
                  </a:lnTo>
                  <a:lnTo>
                    <a:pt x="9145" y="9740"/>
                  </a:lnTo>
                  <a:lnTo>
                    <a:pt x="9031" y="9900"/>
                  </a:lnTo>
                  <a:lnTo>
                    <a:pt x="8779" y="10037"/>
                  </a:lnTo>
                  <a:lnTo>
                    <a:pt x="8619" y="10060"/>
                  </a:lnTo>
                  <a:lnTo>
                    <a:pt x="8459" y="10060"/>
                  </a:lnTo>
                  <a:lnTo>
                    <a:pt x="8071" y="9808"/>
                  </a:lnTo>
                  <a:lnTo>
                    <a:pt x="7933" y="9694"/>
                  </a:lnTo>
                  <a:lnTo>
                    <a:pt x="7888" y="9648"/>
                  </a:lnTo>
                  <a:lnTo>
                    <a:pt x="7705" y="9717"/>
                  </a:lnTo>
                  <a:lnTo>
                    <a:pt x="7385" y="9991"/>
                  </a:lnTo>
                  <a:lnTo>
                    <a:pt x="7270" y="10197"/>
                  </a:lnTo>
                  <a:lnTo>
                    <a:pt x="7179" y="10403"/>
                  </a:lnTo>
                  <a:lnTo>
                    <a:pt x="7225" y="10883"/>
                  </a:lnTo>
                  <a:lnTo>
                    <a:pt x="7385" y="11043"/>
                  </a:lnTo>
                  <a:lnTo>
                    <a:pt x="7568" y="11203"/>
                  </a:lnTo>
                  <a:lnTo>
                    <a:pt x="7888" y="11660"/>
                  </a:lnTo>
                  <a:lnTo>
                    <a:pt x="7979" y="11889"/>
                  </a:lnTo>
                  <a:lnTo>
                    <a:pt x="8071" y="12140"/>
                  </a:lnTo>
                  <a:lnTo>
                    <a:pt x="8002" y="12529"/>
                  </a:lnTo>
                  <a:lnTo>
                    <a:pt x="7888" y="12734"/>
                  </a:lnTo>
                  <a:lnTo>
                    <a:pt x="7773" y="12780"/>
                  </a:lnTo>
                  <a:lnTo>
                    <a:pt x="7499" y="12849"/>
                  </a:lnTo>
                  <a:lnTo>
                    <a:pt x="6790" y="12826"/>
                  </a:lnTo>
                  <a:lnTo>
                    <a:pt x="6493" y="12872"/>
                  </a:lnTo>
                  <a:lnTo>
                    <a:pt x="6242" y="12872"/>
                  </a:lnTo>
                  <a:lnTo>
                    <a:pt x="5853" y="12643"/>
                  </a:lnTo>
                  <a:lnTo>
                    <a:pt x="5739" y="12574"/>
                  </a:lnTo>
                  <a:lnTo>
                    <a:pt x="5624" y="12483"/>
                  </a:lnTo>
                  <a:lnTo>
                    <a:pt x="5373" y="12209"/>
                  </a:lnTo>
                  <a:lnTo>
                    <a:pt x="5190" y="12094"/>
                  </a:lnTo>
                  <a:lnTo>
                    <a:pt x="5099" y="12094"/>
                  </a:lnTo>
                  <a:lnTo>
                    <a:pt x="4596" y="12231"/>
                  </a:lnTo>
                  <a:lnTo>
                    <a:pt x="4207" y="12277"/>
                  </a:lnTo>
                  <a:lnTo>
                    <a:pt x="4093" y="12346"/>
                  </a:lnTo>
                  <a:lnTo>
                    <a:pt x="3704" y="12826"/>
                  </a:lnTo>
                  <a:lnTo>
                    <a:pt x="3521" y="12963"/>
                  </a:lnTo>
                  <a:lnTo>
                    <a:pt x="3453" y="12963"/>
                  </a:lnTo>
                  <a:lnTo>
                    <a:pt x="3338" y="12826"/>
                  </a:lnTo>
                  <a:lnTo>
                    <a:pt x="3247" y="12460"/>
                  </a:lnTo>
                  <a:lnTo>
                    <a:pt x="3178" y="12277"/>
                  </a:lnTo>
                  <a:lnTo>
                    <a:pt x="3155" y="11980"/>
                  </a:lnTo>
                  <a:lnTo>
                    <a:pt x="3155" y="11729"/>
                  </a:lnTo>
                  <a:lnTo>
                    <a:pt x="3064" y="11637"/>
                  </a:lnTo>
                  <a:lnTo>
                    <a:pt x="2698" y="11591"/>
                  </a:lnTo>
                  <a:lnTo>
                    <a:pt x="2584" y="11683"/>
                  </a:lnTo>
                  <a:lnTo>
                    <a:pt x="2561" y="11934"/>
                  </a:lnTo>
                  <a:lnTo>
                    <a:pt x="2652" y="12986"/>
                  </a:lnTo>
                  <a:lnTo>
                    <a:pt x="2584" y="13169"/>
                  </a:lnTo>
                  <a:lnTo>
                    <a:pt x="2355" y="13123"/>
                  </a:lnTo>
                  <a:lnTo>
                    <a:pt x="1944" y="12917"/>
                  </a:lnTo>
                  <a:lnTo>
                    <a:pt x="1944" y="12917"/>
                  </a:lnTo>
                  <a:lnTo>
                    <a:pt x="1967" y="13215"/>
                  </a:lnTo>
                  <a:lnTo>
                    <a:pt x="1898" y="13375"/>
                  </a:lnTo>
                  <a:lnTo>
                    <a:pt x="1761" y="13603"/>
                  </a:lnTo>
                  <a:lnTo>
                    <a:pt x="1532" y="13786"/>
                  </a:lnTo>
                  <a:lnTo>
                    <a:pt x="1281" y="13946"/>
                  </a:lnTo>
                  <a:lnTo>
                    <a:pt x="938" y="14129"/>
                  </a:lnTo>
                  <a:lnTo>
                    <a:pt x="732" y="14220"/>
                  </a:lnTo>
                  <a:lnTo>
                    <a:pt x="549" y="14358"/>
                  </a:lnTo>
                  <a:lnTo>
                    <a:pt x="435" y="14518"/>
                  </a:lnTo>
                  <a:lnTo>
                    <a:pt x="366" y="14723"/>
                  </a:lnTo>
                  <a:lnTo>
                    <a:pt x="412" y="15272"/>
                  </a:lnTo>
                  <a:lnTo>
                    <a:pt x="389" y="15478"/>
                  </a:lnTo>
                  <a:lnTo>
                    <a:pt x="298" y="15912"/>
                  </a:lnTo>
                  <a:lnTo>
                    <a:pt x="183" y="16347"/>
                  </a:lnTo>
                  <a:lnTo>
                    <a:pt x="115" y="16552"/>
                  </a:lnTo>
                  <a:lnTo>
                    <a:pt x="0" y="17055"/>
                  </a:lnTo>
                  <a:lnTo>
                    <a:pt x="0" y="17352"/>
                  </a:lnTo>
                  <a:lnTo>
                    <a:pt x="46" y="18198"/>
                  </a:lnTo>
                  <a:lnTo>
                    <a:pt x="92" y="19136"/>
                  </a:lnTo>
                  <a:lnTo>
                    <a:pt x="92" y="19844"/>
                  </a:lnTo>
                  <a:lnTo>
                    <a:pt x="183" y="20142"/>
                  </a:lnTo>
                  <a:lnTo>
                    <a:pt x="298" y="20325"/>
                  </a:lnTo>
                  <a:lnTo>
                    <a:pt x="343" y="20667"/>
                  </a:lnTo>
                  <a:lnTo>
                    <a:pt x="343" y="20827"/>
                  </a:lnTo>
                  <a:lnTo>
                    <a:pt x="481" y="21033"/>
                  </a:lnTo>
                  <a:lnTo>
                    <a:pt x="572" y="21125"/>
                  </a:lnTo>
                  <a:lnTo>
                    <a:pt x="1098" y="21605"/>
                  </a:lnTo>
                  <a:lnTo>
                    <a:pt x="1669" y="22062"/>
                  </a:lnTo>
                  <a:lnTo>
                    <a:pt x="1875" y="22131"/>
                  </a:lnTo>
                  <a:lnTo>
                    <a:pt x="2104" y="22245"/>
                  </a:lnTo>
                  <a:lnTo>
                    <a:pt x="2355" y="22451"/>
                  </a:lnTo>
                  <a:lnTo>
                    <a:pt x="2607" y="22611"/>
                  </a:lnTo>
                  <a:lnTo>
                    <a:pt x="2767" y="22725"/>
                  </a:lnTo>
                  <a:lnTo>
                    <a:pt x="2995" y="22885"/>
                  </a:lnTo>
                  <a:lnTo>
                    <a:pt x="2972" y="23022"/>
                  </a:lnTo>
                  <a:lnTo>
                    <a:pt x="2950" y="23548"/>
                  </a:lnTo>
                  <a:lnTo>
                    <a:pt x="2950" y="24028"/>
                  </a:lnTo>
                  <a:lnTo>
                    <a:pt x="2950" y="24165"/>
                  </a:lnTo>
                  <a:lnTo>
                    <a:pt x="2812" y="24462"/>
                  </a:lnTo>
                  <a:lnTo>
                    <a:pt x="2675" y="24577"/>
                  </a:lnTo>
                  <a:lnTo>
                    <a:pt x="2561" y="24691"/>
                  </a:lnTo>
                  <a:lnTo>
                    <a:pt x="2378" y="24828"/>
                  </a:lnTo>
                  <a:lnTo>
                    <a:pt x="2195" y="24874"/>
                  </a:lnTo>
                  <a:lnTo>
                    <a:pt x="1967" y="24874"/>
                  </a:lnTo>
                  <a:lnTo>
                    <a:pt x="1738" y="24965"/>
                  </a:lnTo>
                  <a:lnTo>
                    <a:pt x="1669" y="25103"/>
                  </a:lnTo>
                  <a:lnTo>
                    <a:pt x="1578" y="25263"/>
                  </a:lnTo>
                  <a:lnTo>
                    <a:pt x="1441" y="25446"/>
                  </a:lnTo>
                  <a:lnTo>
                    <a:pt x="1326" y="25583"/>
                  </a:lnTo>
                  <a:lnTo>
                    <a:pt x="1212" y="25766"/>
                  </a:lnTo>
                  <a:lnTo>
                    <a:pt x="1258" y="25949"/>
                  </a:lnTo>
                  <a:lnTo>
                    <a:pt x="1281" y="26154"/>
                  </a:lnTo>
                  <a:lnTo>
                    <a:pt x="1212" y="26337"/>
                  </a:lnTo>
                  <a:lnTo>
                    <a:pt x="1144" y="26451"/>
                  </a:lnTo>
                  <a:lnTo>
                    <a:pt x="1006" y="26749"/>
                  </a:lnTo>
                  <a:lnTo>
                    <a:pt x="983" y="26954"/>
                  </a:lnTo>
                  <a:lnTo>
                    <a:pt x="938" y="27092"/>
                  </a:lnTo>
                  <a:lnTo>
                    <a:pt x="892" y="27457"/>
                  </a:lnTo>
                  <a:lnTo>
                    <a:pt x="892" y="27640"/>
                  </a:lnTo>
                  <a:lnTo>
                    <a:pt x="892" y="27846"/>
                  </a:lnTo>
                  <a:lnTo>
                    <a:pt x="1212" y="27823"/>
                  </a:lnTo>
                  <a:lnTo>
                    <a:pt x="1464" y="27823"/>
                  </a:lnTo>
                  <a:lnTo>
                    <a:pt x="1784" y="27869"/>
                  </a:lnTo>
                  <a:lnTo>
                    <a:pt x="1921" y="27983"/>
                  </a:lnTo>
                  <a:lnTo>
                    <a:pt x="2218" y="28143"/>
                  </a:lnTo>
                  <a:lnTo>
                    <a:pt x="2492" y="28440"/>
                  </a:lnTo>
                  <a:lnTo>
                    <a:pt x="2561" y="28509"/>
                  </a:lnTo>
                  <a:lnTo>
                    <a:pt x="2858" y="28509"/>
                  </a:lnTo>
                  <a:lnTo>
                    <a:pt x="3430" y="28303"/>
                  </a:lnTo>
                  <a:lnTo>
                    <a:pt x="3704" y="28120"/>
                  </a:lnTo>
                  <a:lnTo>
                    <a:pt x="4230" y="27709"/>
                  </a:lnTo>
                  <a:lnTo>
                    <a:pt x="4619" y="27412"/>
                  </a:lnTo>
                  <a:lnTo>
                    <a:pt x="4664" y="27366"/>
                  </a:lnTo>
                  <a:lnTo>
                    <a:pt x="4870" y="27435"/>
                  </a:lnTo>
                  <a:lnTo>
                    <a:pt x="5259" y="27686"/>
                  </a:lnTo>
                  <a:lnTo>
                    <a:pt x="5464" y="27869"/>
                  </a:lnTo>
                  <a:lnTo>
                    <a:pt x="5556" y="27937"/>
                  </a:lnTo>
                  <a:lnTo>
                    <a:pt x="5830" y="27869"/>
                  </a:lnTo>
                  <a:lnTo>
                    <a:pt x="6265" y="27480"/>
                  </a:lnTo>
                  <a:lnTo>
                    <a:pt x="6402" y="27183"/>
                  </a:lnTo>
                  <a:lnTo>
                    <a:pt x="6493" y="26909"/>
                  </a:lnTo>
                  <a:lnTo>
                    <a:pt x="6813" y="26429"/>
                  </a:lnTo>
                  <a:lnTo>
                    <a:pt x="7019" y="26177"/>
                  </a:lnTo>
                  <a:lnTo>
                    <a:pt x="7225" y="25994"/>
                  </a:lnTo>
                  <a:lnTo>
                    <a:pt x="7659" y="25880"/>
                  </a:lnTo>
                  <a:lnTo>
                    <a:pt x="7956" y="25811"/>
                  </a:lnTo>
                  <a:lnTo>
                    <a:pt x="8094" y="25766"/>
                  </a:lnTo>
                  <a:lnTo>
                    <a:pt x="8345" y="25857"/>
                  </a:lnTo>
                  <a:lnTo>
                    <a:pt x="8642" y="26177"/>
                  </a:lnTo>
                  <a:lnTo>
                    <a:pt x="8848" y="26474"/>
                  </a:lnTo>
                  <a:lnTo>
                    <a:pt x="8962" y="26589"/>
                  </a:lnTo>
                  <a:lnTo>
                    <a:pt x="9259" y="26680"/>
                  </a:lnTo>
                  <a:lnTo>
                    <a:pt x="9740" y="26657"/>
                  </a:lnTo>
                  <a:lnTo>
                    <a:pt x="10014" y="26657"/>
                  </a:lnTo>
                  <a:lnTo>
                    <a:pt x="10723" y="26726"/>
                  </a:lnTo>
                  <a:lnTo>
                    <a:pt x="11523" y="26657"/>
                  </a:lnTo>
                  <a:lnTo>
                    <a:pt x="11683" y="26634"/>
                  </a:lnTo>
                  <a:lnTo>
                    <a:pt x="11866" y="26794"/>
                  </a:lnTo>
                  <a:lnTo>
                    <a:pt x="12003" y="27206"/>
                  </a:lnTo>
                  <a:lnTo>
                    <a:pt x="12094" y="27457"/>
                  </a:lnTo>
                  <a:lnTo>
                    <a:pt x="12232" y="27663"/>
                  </a:lnTo>
                  <a:lnTo>
                    <a:pt x="12620" y="28052"/>
                  </a:lnTo>
                  <a:lnTo>
                    <a:pt x="12803" y="28120"/>
                  </a:lnTo>
                  <a:lnTo>
                    <a:pt x="12895" y="28098"/>
                  </a:lnTo>
                  <a:lnTo>
                    <a:pt x="13032" y="27915"/>
                  </a:lnTo>
                  <a:lnTo>
                    <a:pt x="13260" y="27457"/>
                  </a:lnTo>
                  <a:lnTo>
                    <a:pt x="13466" y="27320"/>
                  </a:lnTo>
                  <a:lnTo>
                    <a:pt x="13557" y="27297"/>
                  </a:lnTo>
                  <a:lnTo>
                    <a:pt x="13763" y="27389"/>
                  </a:lnTo>
                  <a:lnTo>
                    <a:pt x="14038" y="27663"/>
                  </a:lnTo>
                  <a:lnTo>
                    <a:pt x="14220" y="27823"/>
                  </a:lnTo>
                  <a:lnTo>
                    <a:pt x="14289" y="27915"/>
                  </a:lnTo>
                  <a:lnTo>
                    <a:pt x="14266" y="28120"/>
                  </a:lnTo>
                  <a:lnTo>
                    <a:pt x="14060" y="28486"/>
                  </a:lnTo>
                  <a:lnTo>
                    <a:pt x="13923" y="28623"/>
                  </a:lnTo>
                  <a:lnTo>
                    <a:pt x="13832" y="28783"/>
                  </a:lnTo>
                  <a:lnTo>
                    <a:pt x="13695" y="29332"/>
                  </a:lnTo>
                  <a:lnTo>
                    <a:pt x="13695" y="29584"/>
                  </a:lnTo>
                  <a:lnTo>
                    <a:pt x="13695" y="29812"/>
                  </a:lnTo>
                  <a:lnTo>
                    <a:pt x="13832" y="30201"/>
                  </a:lnTo>
                  <a:lnTo>
                    <a:pt x="13992" y="30384"/>
                  </a:lnTo>
                  <a:lnTo>
                    <a:pt x="14129" y="30429"/>
                  </a:lnTo>
                  <a:lnTo>
                    <a:pt x="14335" y="30498"/>
                  </a:lnTo>
                  <a:lnTo>
                    <a:pt x="14678" y="30864"/>
                  </a:lnTo>
                  <a:lnTo>
                    <a:pt x="14861" y="31024"/>
                  </a:lnTo>
                  <a:lnTo>
                    <a:pt x="15089" y="31115"/>
                  </a:lnTo>
                  <a:lnTo>
                    <a:pt x="15501" y="31070"/>
                  </a:lnTo>
                  <a:lnTo>
                    <a:pt x="15729" y="31184"/>
                  </a:lnTo>
                  <a:lnTo>
                    <a:pt x="15798" y="31275"/>
                  </a:lnTo>
                  <a:lnTo>
                    <a:pt x="15867" y="31618"/>
                  </a:lnTo>
                  <a:lnTo>
                    <a:pt x="15821" y="32281"/>
                  </a:lnTo>
                  <a:lnTo>
                    <a:pt x="15821" y="32670"/>
                  </a:lnTo>
                  <a:lnTo>
                    <a:pt x="15821" y="32853"/>
                  </a:lnTo>
                  <a:lnTo>
                    <a:pt x="15661" y="33127"/>
                  </a:lnTo>
                  <a:lnTo>
                    <a:pt x="15295" y="33424"/>
                  </a:lnTo>
                  <a:lnTo>
                    <a:pt x="15112" y="33584"/>
                  </a:lnTo>
                  <a:lnTo>
                    <a:pt x="14838" y="34042"/>
                  </a:lnTo>
                  <a:lnTo>
                    <a:pt x="14678" y="34476"/>
                  </a:lnTo>
                  <a:lnTo>
                    <a:pt x="14495" y="34750"/>
                  </a:lnTo>
                  <a:lnTo>
                    <a:pt x="14403" y="35070"/>
                  </a:lnTo>
                  <a:lnTo>
                    <a:pt x="14403" y="35253"/>
                  </a:lnTo>
                  <a:lnTo>
                    <a:pt x="14426" y="35573"/>
                  </a:lnTo>
                  <a:lnTo>
                    <a:pt x="14495" y="35573"/>
                  </a:lnTo>
                  <a:lnTo>
                    <a:pt x="14792" y="35710"/>
                  </a:lnTo>
                  <a:lnTo>
                    <a:pt x="15112" y="35893"/>
                  </a:lnTo>
                  <a:lnTo>
                    <a:pt x="15272" y="36008"/>
                  </a:lnTo>
                  <a:lnTo>
                    <a:pt x="15341" y="36191"/>
                  </a:lnTo>
                  <a:lnTo>
                    <a:pt x="15432" y="36328"/>
                  </a:lnTo>
                  <a:lnTo>
                    <a:pt x="15638" y="36351"/>
                  </a:lnTo>
                  <a:lnTo>
                    <a:pt x="15844" y="36419"/>
                  </a:lnTo>
                  <a:lnTo>
                    <a:pt x="16027" y="36625"/>
                  </a:lnTo>
                  <a:lnTo>
                    <a:pt x="16232" y="36854"/>
                  </a:lnTo>
                  <a:lnTo>
                    <a:pt x="16438" y="36991"/>
                  </a:lnTo>
                  <a:lnTo>
                    <a:pt x="16667" y="37128"/>
                  </a:lnTo>
                  <a:lnTo>
                    <a:pt x="16827" y="37357"/>
                  </a:lnTo>
                  <a:lnTo>
                    <a:pt x="16895" y="37471"/>
                  </a:lnTo>
                  <a:lnTo>
                    <a:pt x="17170" y="37562"/>
                  </a:lnTo>
                  <a:lnTo>
                    <a:pt x="17284" y="37562"/>
                  </a:lnTo>
                  <a:lnTo>
                    <a:pt x="17878" y="37539"/>
                  </a:lnTo>
                  <a:lnTo>
                    <a:pt x="18336" y="37517"/>
                  </a:lnTo>
                  <a:lnTo>
                    <a:pt x="18381" y="37654"/>
                  </a:lnTo>
                  <a:lnTo>
                    <a:pt x="18473" y="37837"/>
                  </a:lnTo>
                  <a:lnTo>
                    <a:pt x="18679" y="37928"/>
                  </a:lnTo>
                  <a:lnTo>
                    <a:pt x="18816" y="38065"/>
                  </a:lnTo>
                  <a:lnTo>
                    <a:pt x="18861" y="38157"/>
                  </a:lnTo>
                  <a:lnTo>
                    <a:pt x="19021" y="38294"/>
                  </a:lnTo>
                  <a:lnTo>
                    <a:pt x="19090" y="38408"/>
                  </a:lnTo>
                  <a:lnTo>
                    <a:pt x="19159" y="38728"/>
                  </a:lnTo>
                  <a:lnTo>
                    <a:pt x="19204" y="38911"/>
                  </a:lnTo>
                  <a:lnTo>
                    <a:pt x="19227" y="38980"/>
                  </a:lnTo>
                  <a:lnTo>
                    <a:pt x="19250" y="39163"/>
                  </a:lnTo>
                  <a:lnTo>
                    <a:pt x="19410" y="39185"/>
                  </a:lnTo>
                  <a:lnTo>
                    <a:pt x="20050" y="39140"/>
                  </a:lnTo>
                  <a:lnTo>
                    <a:pt x="20668" y="39117"/>
                  </a:lnTo>
                  <a:lnTo>
                    <a:pt x="20828" y="39117"/>
                  </a:lnTo>
                  <a:lnTo>
                    <a:pt x="20942" y="38888"/>
                  </a:lnTo>
                  <a:lnTo>
                    <a:pt x="21056" y="38820"/>
                  </a:lnTo>
                  <a:lnTo>
                    <a:pt x="21193" y="38751"/>
                  </a:lnTo>
                  <a:lnTo>
                    <a:pt x="21399" y="38682"/>
                  </a:lnTo>
                  <a:lnTo>
                    <a:pt x="21513" y="38728"/>
                  </a:lnTo>
                  <a:lnTo>
                    <a:pt x="21582" y="38820"/>
                  </a:lnTo>
                  <a:lnTo>
                    <a:pt x="21582" y="39025"/>
                  </a:lnTo>
                  <a:lnTo>
                    <a:pt x="21651" y="39140"/>
                  </a:lnTo>
                  <a:lnTo>
                    <a:pt x="22108" y="39140"/>
                  </a:lnTo>
                  <a:lnTo>
                    <a:pt x="22405" y="39048"/>
                  </a:lnTo>
                  <a:lnTo>
                    <a:pt x="22519" y="38957"/>
                  </a:lnTo>
                  <a:lnTo>
                    <a:pt x="22588" y="38774"/>
                  </a:lnTo>
                  <a:lnTo>
                    <a:pt x="22702" y="38774"/>
                  </a:lnTo>
                  <a:lnTo>
                    <a:pt x="22862" y="38820"/>
                  </a:lnTo>
                  <a:lnTo>
                    <a:pt x="23045" y="38980"/>
                  </a:lnTo>
                  <a:lnTo>
                    <a:pt x="23114" y="39140"/>
                  </a:lnTo>
                  <a:lnTo>
                    <a:pt x="23182" y="39506"/>
                  </a:lnTo>
                  <a:lnTo>
                    <a:pt x="23365" y="39826"/>
                  </a:lnTo>
                  <a:lnTo>
                    <a:pt x="23640" y="39986"/>
                  </a:lnTo>
                  <a:lnTo>
                    <a:pt x="23868" y="40100"/>
                  </a:lnTo>
                  <a:lnTo>
                    <a:pt x="24074" y="40260"/>
                  </a:lnTo>
                  <a:lnTo>
                    <a:pt x="24120" y="40420"/>
                  </a:lnTo>
                  <a:lnTo>
                    <a:pt x="24120" y="40534"/>
                  </a:lnTo>
                  <a:lnTo>
                    <a:pt x="24165" y="40671"/>
                  </a:lnTo>
                  <a:lnTo>
                    <a:pt x="24348" y="40671"/>
                  </a:lnTo>
                  <a:lnTo>
                    <a:pt x="24508" y="40603"/>
                  </a:lnTo>
                  <a:lnTo>
                    <a:pt x="24668" y="40511"/>
                  </a:lnTo>
                  <a:lnTo>
                    <a:pt x="24897" y="40306"/>
                  </a:lnTo>
                  <a:lnTo>
                    <a:pt x="24920" y="40169"/>
                  </a:lnTo>
                  <a:lnTo>
                    <a:pt x="24988" y="40054"/>
                  </a:lnTo>
                  <a:lnTo>
                    <a:pt x="25308" y="39894"/>
                  </a:lnTo>
                  <a:lnTo>
                    <a:pt x="25491" y="39826"/>
                  </a:lnTo>
                  <a:lnTo>
                    <a:pt x="25651" y="39688"/>
                  </a:lnTo>
                  <a:lnTo>
                    <a:pt x="25926" y="39277"/>
                  </a:lnTo>
                  <a:lnTo>
                    <a:pt x="26017" y="39048"/>
                  </a:lnTo>
                  <a:lnTo>
                    <a:pt x="26223" y="38682"/>
                  </a:lnTo>
                  <a:lnTo>
                    <a:pt x="26520" y="38362"/>
                  </a:lnTo>
                  <a:lnTo>
                    <a:pt x="26794" y="38020"/>
                  </a:lnTo>
                  <a:lnTo>
                    <a:pt x="26886" y="37745"/>
                  </a:lnTo>
                  <a:lnTo>
                    <a:pt x="26909" y="37334"/>
                  </a:lnTo>
                  <a:lnTo>
                    <a:pt x="26909" y="36808"/>
                  </a:lnTo>
                  <a:lnTo>
                    <a:pt x="26863" y="36373"/>
                  </a:lnTo>
                  <a:lnTo>
                    <a:pt x="26909" y="36053"/>
                  </a:lnTo>
                  <a:lnTo>
                    <a:pt x="26955" y="35962"/>
                  </a:lnTo>
                  <a:lnTo>
                    <a:pt x="27229" y="35962"/>
                  </a:lnTo>
                  <a:lnTo>
                    <a:pt x="27457" y="35893"/>
                  </a:lnTo>
                  <a:lnTo>
                    <a:pt x="27663" y="35779"/>
                  </a:lnTo>
                  <a:lnTo>
                    <a:pt x="27846" y="35550"/>
                  </a:lnTo>
                  <a:lnTo>
                    <a:pt x="27983" y="35459"/>
                  </a:lnTo>
                  <a:lnTo>
                    <a:pt x="28120" y="35368"/>
                  </a:lnTo>
                  <a:lnTo>
                    <a:pt x="28189" y="35025"/>
                  </a:lnTo>
                  <a:lnTo>
                    <a:pt x="28166" y="34773"/>
                  </a:lnTo>
                  <a:lnTo>
                    <a:pt x="28189" y="33859"/>
                  </a:lnTo>
                  <a:lnTo>
                    <a:pt x="28258" y="32556"/>
                  </a:lnTo>
                  <a:lnTo>
                    <a:pt x="28281" y="32030"/>
                  </a:lnTo>
                  <a:lnTo>
                    <a:pt x="28258" y="31298"/>
                  </a:lnTo>
                  <a:lnTo>
                    <a:pt x="28212" y="31207"/>
                  </a:lnTo>
                  <a:lnTo>
                    <a:pt x="27960" y="31070"/>
                  </a:lnTo>
                  <a:lnTo>
                    <a:pt x="27618" y="30910"/>
                  </a:lnTo>
                  <a:lnTo>
                    <a:pt x="27503" y="30818"/>
                  </a:lnTo>
                  <a:lnTo>
                    <a:pt x="27480" y="30384"/>
                  </a:lnTo>
                  <a:lnTo>
                    <a:pt x="27480" y="30178"/>
                  </a:lnTo>
                  <a:lnTo>
                    <a:pt x="27435" y="29652"/>
                  </a:lnTo>
                  <a:lnTo>
                    <a:pt x="27412" y="28989"/>
                  </a:lnTo>
                  <a:lnTo>
                    <a:pt x="27435" y="28189"/>
                  </a:lnTo>
                  <a:lnTo>
                    <a:pt x="27435" y="27617"/>
                  </a:lnTo>
                  <a:lnTo>
                    <a:pt x="27435" y="27412"/>
                  </a:lnTo>
                  <a:lnTo>
                    <a:pt x="27503" y="27183"/>
                  </a:lnTo>
                  <a:lnTo>
                    <a:pt x="27457" y="27046"/>
                  </a:lnTo>
                  <a:lnTo>
                    <a:pt x="27435" y="26909"/>
                  </a:lnTo>
                  <a:lnTo>
                    <a:pt x="27366" y="26474"/>
                  </a:lnTo>
                  <a:lnTo>
                    <a:pt x="27435" y="26360"/>
                  </a:lnTo>
                  <a:lnTo>
                    <a:pt x="27663" y="25994"/>
                  </a:lnTo>
                  <a:lnTo>
                    <a:pt x="28098" y="25560"/>
                  </a:lnTo>
                  <a:lnTo>
                    <a:pt x="28258" y="25331"/>
                  </a:lnTo>
                  <a:lnTo>
                    <a:pt x="28303" y="24783"/>
                  </a:lnTo>
                  <a:lnTo>
                    <a:pt x="28281" y="24531"/>
                  </a:lnTo>
                  <a:lnTo>
                    <a:pt x="28212" y="24302"/>
                  </a:lnTo>
                  <a:lnTo>
                    <a:pt x="27846" y="23800"/>
                  </a:lnTo>
                  <a:lnTo>
                    <a:pt x="27686" y="23685"/>
                  </a:lnTo>
                  <a:lnTo>
                    <a:pt x="27549" y="23594"/>
                  </a:lnTo>
                  <a:lnTo>
                    <a:pt x="27275" y="23114"/>
                  </a:lnTo>
                  <a:lnTo>
                    <a:pt x="27206" y="22839"/>
                  </a:lnTo>
                  <a:lnTo>
                    <a:pt x="27160" y="22382"/>
                  </a:lnTo>
                  <a:lnTo>
                    <a:pt x="27137" y="21833"/>
                  </a:lnTo>
                  <a:lnTo>
                    <a:pt x="27069" y="21079"/>
                  </a:lnTo>
                  <a:lnTo>
                    <a:pt x="27000" y="20416"/>
                  </a:lnTo>
                  <a:lnTo>
                    <a:pt x="26886" y="19799"/>
                  </a:lnTo>
                  <a:lnTo>
                    <a:pt x="26657" y="19181"/>
                  </a:lnTo>
                  <a:lnTo>
                    <a:pt x="26589" y="18953"/>
                  </a:lnTo>
                  <a:lnTo>
                    <a:pt x="26246" y="18587"/>
                  </a:lnTo>
                  <a:lnTo>
                    <a:pt x="26017" y="18518"/>
                  </a:lnTo>
                  <a:lnTo>
                    <a:pt x="25811" y="18473"/>
                  </a:lnTo>
                  <a:lnTo>
                    <a:pt x="25491" y="18358"/>
                  </a:lnTo>
                  <a:lnTo>
                    <a:pt x="25423" y="18267"/>
                  </a:lnTo>
                  <a:lnTo>
                    <a:pt x="25057" y="18153"/>
                  </a:lnTo>
                  <a:lnTo>
                    <a:pt x="24508" y="18176"/>
                  </a:lnTo>
                  <a:lnTo>
                    <a:pt x="23800" y="18267"/>
                  </a:lnTo>
                  <a:lnTo>
                    <a:pt x="23182" y="18336"/>
                  </a:lnTo>
                  <a:lnTo>
                    <a:pt x="22748" y="18564"/>
                  </a:lnTo>
                  <a:lnTo>
                    <a:pt x="22291" y="18930"/>
                  </a:lnTo>
                  <a:lnTo>
                    <a:pt x="21948" y="19250"/>
                  </a:lnTo>
                  <a:lnTo>
                    <a:pt x="21605" y="19410"/>
                  </a:lnTo>
                  <a:lnTo>
                    <a:pt x="21422" y="19433"/>
                  </a:lnTo>
                  <a:lnTo>
                    <a:pt x="20896" y="19501"/>
                  </a:lnTo>
                  <a:lnTo>
                    <a:pt x="20599" y="19433"/>
                  </a:lnTo>
                  <a:lnTo>
                    <a:pt x="20507" y="19364"/>
                  </a:lnTo>
                  <a:lnTo>
                    <a:pt x="20256" y="18953"/>
                  </a:lnTo>
                  <a:lnTo>
                    <a:pt x="20005" y="18564"/>
                  </a:lnTo>
                  <a:lnTo>
                    <a:pt x="19845" y="18336"/>
                  </a:lnTo>
                  <a:lnTo>
                    <a:pt x="19639" y="17810"/>
                  </a:lnTo>
                  <a:lnTo>
                    <a:pt x="19662" y="17627"/>
                  </a:lnTo>
                  <a:lnTo>
                    <a:pt x="19753" y="17444"/>
                  </a:lnTo>
                  <a:lnTo>
                    <a:pt x="20187" y="17101"/>
                  </a:lnTo>
                  <a:lnTo>
                    <a:pt x="20416" y="16987"/>
                  </a:lnTo>
                  <a:lnTo>
                    <a:pt x="20919" y="16735"/>
                  </a:lnTo>
                  <a:lnTo>
                    <a:pt x="21262" y="16552"/>
                  </a:lnTo>
                  <a:lnTo>
                    <a:pt x="21353" y="16484"/>
                  </a:lnTo>
                  <a:lnTo>
                    <a:pt x="21216" y="16004"/>
                  </a:lnTo>
                  <a:lnTo>
                    <a:pt x="21193" y="15798"/>
                  </a:lnTo>
                  <a:lnTo>
                    <a:pt x="21216" y="15364"/>
                  </a:lnTo>
                  <a:lnTo>
                    <a:pt x="21308" y="14906"/>
                  </a:lnTo>
                  <a:lnTo>
                    <a:pt x="21376" y="14678"/>
                  </a:lnTo>
                  <a:lnTo>
                    <a:pt x="21559" y="14426"/>
                  </a:lnTo>
                  <a:lnTo>
                    <a:pt x="21811" y="14358"/>
                  </a:lnTo>
                  <a:lnTo>
                    <a:pt x="21994" y="14403"/>
                  </a:lnTo>
                  <a:lnTo>
                    <a:pt x="22314" y="14472"/>
                  </a:lnTo>
                  <a:lnTo>
                    <a:pt x="22474" y="14426"/>
                  </a:lnTo>
                  <a:lnTo>
                    <a:pt x="22588" y="14403"/>
                  </a:lnTo>
                  <a:lnTo>
                    <a:pt x="22725" y="14289"/>
                  </a:lnTo>
                  <a:lnTo>
                    <a:pt x="22885" y="13763"/>
                  </a:lnTo>
                  <a:lnTo>
                    <a:pt x="23045" y="13580"/>
                  </a:lnTo>
                  <a:lnTo>
                    <a:pt x="23274" y="13466"/>
                  </a:lnTo>
                  <a:lnTo>
                    <a:pt x="23754" y="13260"/>
                  </a:lnTo>
                  <a:lnTo>
                    <a:pt x="23868" y="13123"/>
                  </a:lnTo>
                  <a:lnTo>
                    <a:pt x="23982" y="12917"/>
                  </a:lnTo>
                  <a:lnTo>
                    <a:pt x="24211" y="12483"/>
                  </a:lnTo>
                  <a:lnTo>
                    <a:pt x="24234" y="12277"/>
                  </a:lnTo>
                  <a:lnTo>
                    <a:pt x="24165" y="12231"/>
                  </a:lnTo>
                  <a:lnTo>
                    <a:pt x="23960" y="12140"/>
                  </a:lnTo>
                  <a:lnTo>
                    <a:pt x="23731" y="11843"/>
                  </a:lnTo>
                  <a:lnTo>
                    <a:pt x="23617" y="11774"/>
                  </a:lnTo>
                  <a:lnTo>
                    <a:pt x="23228" y="11614"/>
                  </a:lnTo>
                  <a:lnTo>
                    <a:pt x="22748" y="11500"/>
                  </a:lnTo>
                  <a:lnTo>
                    <a:pt x="22679" y="11477"/>
                  </a:lnTo>
                  <a:lnTo>
                    <a:pt x="22588" y="11294"/>
                  </a:lnTo>
                  <a:lnTo>
                    <a:pt x="22542" y="10883"/>
                  </a:lnTo>
                  <a:lnTo>
                    <a:pt x="22496" y="10608"/>
                  </a:lnTo>
                  <a:lnTo>
                    <a:pt x="22382" y="10403"/>
                  </a:lnTo>
                  <a:lnTo>
                    <a:pt x="21971" y="10220"/>
                  </a:lnTo>
                  <a:lnTo>
                    <a:pt x="21856" y="10105"/>
                  </a:lnTo>
                  <a:lnTo>
                    <a:pt x="21788" y="9945"/>
                  </a:lnTo>
                  <a:lnTo>
                    <a:pt x="21742" y="9534"/>
                  </a:lnTo>
                  <a:lnTo>
                    <a:pt x="21833" y="9351"/>
                  </a:lnTo>
                  <a:lnTo>
                    <a:pt x="22016" y="9077"/>
                  </a:lnTo>
                  <a:lnTo>
                    <a:pt x="22291" y="8711"/>
                  </a:lnTo>
                  <a:lnTo>
                    <a:pt x="22428" y="8459"/>
                  </a:lnTo>
                  <a:lnTo>
                    <a:pt x="22496" y="7865"/>
                  </a:lnTo>
                  <a:lnTo>
                    <a:pt x="22496" y="7682"/>
                  </a:lnTo>
                  <a:lnTo>
                    <a:pt x="22542" y="7636"/>
                  </a:lnTo>
                  <a:lnTo>
                    <a:pt x="22702" y="7682"/>
                  </a:lnTo>
                  <a:lnTo>
                    <a:pt x="23068" y="7911"/>
                  </a:lnTo>
                  <a:lnTo>
                    <a:pt x="23319" y="8116"/>
                  </a:lnTo>
                  <a:lnTo>
                    <a:pt x="23525" y="8254"/>
                  </a:lnTo>
                  <a:lnTo>
                    <a:pt x="23960" y="8254"/>
                  </a:lnTo>
                  <a:lnTo>
                    <a:pt x="24165" y="8276"/>
                  </a:lnTo>
                  <a:lnTo>
                    <a:pt x="24234" y="8276"/>
                  </a:lnTo>
                  <a:lnTo>
                    <a:pt x="24325" y="8071"/>
                  </a:lnTo>
                  <a:lnTo>
                    <a:pt x="24348" y="7522"/>
                  </a:lnTo>
                  <a:lnTo>
                    <a:pt x="24371" y="7179"/>
                  </a:lnTo>
                  <a:lnTo>
                    <a:pt x="24371" y="6905"/>
                  </a:lnTo>
                  <a:lnTo>
                    <a:pt x="24211" y="6402"/>
                  </a:lnTo>
                  <a:lnTo>
                    <a:pt x="24120" y="6150"/>
                  </a:lnTo>
                  <a:lnTo>
                    <a:pt x="23914" y="5556"/>
                  </a:lnTo>
                  <a:lnTo>
                    <a:pt x="23822" y="5144"/>
                  </a:lnTo>
                  <a:lnTo>
                    <a:pt x="23434" y="4847"/>
                  </a:lnTo>
                  <a:lnTo>
                    <a:pt x="22977" y="4550"/>
                  </a:lnTo>
                  <a:lnTo>
                    <a:pt x="22885" y="4390"/>
                  </a:lnTo>
                  <a:lnTo>
                    <a:pt x="22885" y="3727"/>
                  </a:lnTo>
                  <a:lnTo>
                    <a:pt x="22977" y="3475"/>
                  </a:lnTo>
                  <a:lnTo>
                    <a:pt x="22999" y="3384"/>
                  </a:lnTo>
                  <a:lnTo>
                    <a:pt x="22885" y="3087"/>
                  </a:lnTo>
                  <a:lnTo>
                    <a:pt x="22519" y="2675"/>
                  </a:lnTo>
                  <a:lnTo>
                    <a:pt x="22382" y="2584"/>
                  </a:lnTo>
                  <a:lnTo>
                    <a:pt x="22245" y="2538"/>
                  </a:lnTo>
                  <a:lnTo>
                    <a:pt x="21879" y="2218"/>
                  </a:lnTo>
                  <a:lnTo>
                    <a:pt x="21696" y="2172"/>
                  </a:lnTo>
                  <a:lnTo>
                    <a:pt x="21628" y="2149"/>
                  </a:lnTo>
                  <a:lnTo>
                    <a:pt x="21536" y="1944"/>
                  </a:lnTo>
                  <a:lnTo>
                    <a:pt x="21491" y="1486"/>
                  </a:lnTo>
                  <a:lnTo>
                    <a:pt x="21491" y="1326"/>
                  </a:lnTo>
                  <a:lnTo>
                    <a:pt x="21445" y="1189"/>
                  </a:lnTo>
                  <a:lnTo>
                    <a:pt x="21102" y="732"/>
                  </a:lnTo>
                  <a:lnTo>
                    <a:pt x="20965" y="641"/>
                  </a:lnTo>
                  <a:lnTo>
                    <a:pt x="20873" y="526"/>
                  </a:lnTo>
                  <a:lnTo>
                    <a:pt x="20736" y="183"/>
                  </a:lnTo>
                  <a:lnTo>
                    <a:pt x="20599" y="0"/>
                  </a:lnTo>
                  <a:close/>
                </a:path>
              </a:pathLst>
            </a:custGeom>
            <a:solidFill>
              <a:srgbClr val="6AA4C8"/>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r>
                <a:rPr lang="en-GB" sz="667">
                  <a:solidFill>
                    <a:srgbClr val="FFFFFF"/>
                  </a:solidFill>
                </a:rPr>
                <a:t>2022</a:t>
              </a:r>
              <a:endParaRPr sz="667">
                <a:solidFill>
                  <a:srgbClr val="FFFFFF"/>
                </a:solidFill>
              </a:endParaRPr>
            </a:p>
          </p:txBody>
        </p:sp>
        <p:sp>
          <p:nvSpPr>
            <p:cNvPr id="145" name="Google Shape;145;p13"/>
            <p:cNvSpPr/>
            <p:nvPr/>
          </p:nvSpPr>
          <p:spPr>
            <a:xfrm>
              <a:off x="927544" y="1661029"/>
              <a:ext cx="1321716" cy="1151497"/>
            </a:xfrm>
            <a:custGeom>
              <a:avLst/>
              <a:gdLst/>
              <a:ahLst/>
              <a:cxnLst/>
              <a:rect l="l" t="t" r="r" b="b"/>
              <a:pathLst>
                <a:path w="58756" h="51189" extrusionOk="0">
                  <a:moveTo>
                    <a:pt x="23891" y="1"/>
                  </a:moveTo>
                  <a:lnTo>
                    <a:pt x="23685" y="23"/>
                  </a:lnTo>
                  <a:lnTo>
                    <a:pt x="23548" y="161"/>
                  </a:lnTo>
                  <a:lnTo>
                    <a:pt x="23251" y="481"/>
                  </a:lnTo>
                  <a:lnTo>
                    <a:pt x="22931" y="755"/>
                  </a:lnTo>
                  <a:lnTo>
                    <a:pt x="22771" y="846"/>
                  </a:lnTo>
                  <a:lnTo>
                    <a:pt x="22634" y="915"/>
                  </a:lnTo>
                  <a:lnTo>
                    <a:pt x="22451" y="1007"/>
                  </a:lnTo>
                  <a:lnTo>
                    <a:pt x="22451" y="1167"/>
                  </a:lnTo>
                  <a:lnTo>
                    <a:pt x="22496" y="1349"/>
                  </a:lnTo>
                  <a:lnTo>
                    <a:pt x="22519" y="1692"/>
                  </a:lnTo>
                  <a:lnTo>
                    <a:pt x="22405" y="1738"/>
                  </a:lnTo>
                  <a:lnTo>
                    <a:pt x="22268" y="1807"/>
                  </a:lnTo>
                  <a:lnTo>
                    <a:pt x="22153" y="2058"/>
                  </a:lnTo>
                  <a:lnTo>
                    <a:pt x="22153" y="2218"/>
                  </a:lnTo>
                  <a:lnTo>
                    <a:pt x="22245" y="2493"/>
                  </a:lnTo>
                  <a:lnTo>
                    <a:pt x="22222" y="2675"/>
                  </a:lnTo>
                  <a:lnTo>
                    <a:pt x="22085" y="2813"/>
                  </a:lnTo>
                  <a:lnTo>
                    <a:pt x="22016" y="3110"/>
                  </a:lnTo>
                  <a:lnTo>
                    <a:pt x="22062" y="3498"/>
                  </a:lnTo>
                  <a:lnTo>
                    <a:pt x="22131" y="3864"/>
                  </a:lnTo>
                  <a:lnTo>
                    <a:pt x="22131" y="4047"/>
                  </a:lnTo>
                  <a:lnTo>
                    <a:pt x="22131" y="4344"/>
                  </a:lnTo>
                  <a:lnTo>
                    <a:pt x="22268" y="4413"/>
                  </a:lnTo>
                  <a:lnTo>
                    <a:pt x="22428" y="4481"/>
                  </a:lnTo>
                  <a:lnTo>
                    <a:pt x="22656" y="4573"/>
                  </a:lnTo>
                  <a:lnTo>
                    <a:pt x="22725" y="4687"/>
                  </a:lnTo>
                  <a:lnTo>
                    <a:pt x="22816" y="4847"/>
                  </a:lnTo>
                  <a:lnTo>
                    <a:pt x="23068" y="4984"/>
                  </a:lnTo>
                  <a:lnTo>
                    <a:pt x="23251" y="5007"/>
                  </a:lnTo>
                  <a:lnTo>
                    <a:pt x="23548" y="4916"/>
                  </a:lnTo>
                  <a:lnTo>
                    <a:pt x="23754" y="4916"/>
                  </a:lnTo>
                  <a:lnTo>
                    <a:pt x="23891" y="4962"/>
                  </a:lnTo>
                  <a:lnTo>
                    <a:pt x="24234" y="4939"/>
                  </a:lnTo>
                  <a:lnTo>
                    <a:pt x="24325" y="4870"/>
                  </a:lnTo>
                  <a:lnTo>
                    <a:pt x="24417" y="4824"/>
                  </a:lnTo>
                  <a:lnTo>
                    <a:pt x="24714" y="4779"/>
                  </a:lnTo>
                  <a:lnTo>
                    <a:pt x="24805" y="4824"/>
                  </a:lnTo>
                  <a:lnTo>
                    <a:pt x="24897" y="4962"/>
                  </a:lnTo>
                  <a:lnTo>
                    <a:pt x="24897" y="5144"/>
                  </a:lnTo>
                  <a:lnTo>
                    <a:pt x="24897" y="5305"/>
                  </a:lnTo>
                  <a:lnTo>
                    <a:pt x="24851" y="5579"/>
                  </a:lnTo>
                  <a:lnTo>
                    <a:pt x="24760" y="5602"/>
                  </a:lnTo>
                  <a:lnTo>
                    <a:pt x="24623" y="5602"/>
                  </a:lnTo>
                  <a:lnTo>
                    <a:pt x="24417" y="5625"/>
                  </a:lnTo>
                  <a:lnTo>
                    <a:pt x="24371" y="5762"/>
                  </a:lnTo>
                  <a:lnTo>
                    <a:pt x="24348" y="6082"/>
                  </a:lnTo>
                  <a:lnTo>
                    <a:pt x="24371" y="6425"/>
                  </a:lnTo>
                  <a:lnTo>
                    <a:pt x="24440" y="6676"/>
                  </a:lnTo>
                  <a:lnTo>
                    <a:pt x="24577" y="6791"/>
                  </a:lnTo>
                  <a:lnTo>
                    <a:pt x="24645" y="6859"/>
                  </a:lnTo>
                  <a:lnTo>
                    <a:pt x="24737" y="7019"/>
                  </a:lnTo>
                  <a:lnTo>
                    <a:pt x="24737" y="7156"/>
                  </a:lnTo>
                  <a:lnTo>
                    <a:pt x="24737" y="7499"/>
                  </a:lnTo>
                  <a:lnTo>
                    <a:pt x="24737" y="7865"/>
                  </a:lnTo>
                  <a:lnTo>
                    <a:pt x="24714" y="8231"/>
                  </a:lnTo>
                  <a:lnTo>
                    <a:pt x="24714" y="8482"/>
                  </a:lnTo>
                  <a:lnTo>
                    <a:pt x="24691" y="8597"/>
                  </a:lnTo>
                  <a:lnTo>
                    <a:pt x="24463" y="8642"/>
                  </a:lnTo>
                  <a:lnTo>
                    <a:pt x="24303" y="8665"/>
                  </a:lnTo>
                  <a:lnTo>
                    <a:pt x="23800" y="8688"/>
                  </a:lnTo>
                  <a:lnTo>
                    <a:pt x="23479" y="8619"/>
                  </a:lnTo>
                  <a:lnTo>
                    <a:pt x="23342" y="8505"/>
                  </a:lnTo>
                  <a:lnTo>
                    <a:pt x="23251" y="8345"/>
                  </a:lnTo>
                  <a:lnTo>
                    <a:pt x="23205" y="8254"/>
                  </a:lnTo>
                  <a:lnTo>
                    <a:pt x="23045" y="8094"/>
                  </a:lnTo>
                  <a:lnTo>
                    <a:pt x="22908" y="8094"/>
                  </a:lnTo>
                  <a:lnTo>
                    <a:pt x="22748" y="8117"/>
                  </a:lnTo>
                  <a:lnTo>
                    <a:pt x="22474" y="8117"/>
                  </a:lnTo>
                  <a:lnTo>
                    <a:pt x="22359" y="8208"/>
                  </a:lnTo>
                  <a:lnTo>
                    <a:pt x="22336" y="8277"/>
                  </a:lnTo>
                  <a:lnTo>
                    <a:pt x="22382" y="8482"/>
                  </a:lnTo>
                  <a:lnTo>
                    <a:pt x="22474" y="8825"/>
                  </a:lnTo>
                  <a:lnTo>
                    <a:pt x="22405" y="8894"/>
                  </a:lnTo>
                  <a:lnTo>
                    <a:pt x="22222" y="9077"/>
                  </a:lnTo>
                  <a:lnTo>
                    <a:pt x="22153" y="9305"/>
                  </a:lnTo>
                  <a:lnTo>
                    <a:pt x="22131" y="9694"/>
                  </a:lnTo>
                  <a:lnTo>
                    <a:pt x="22176" y="9923"/>
                  </a:lnTo>
                  <a:lnTo>
                    <a:pt x="22199" y="10014"/>
                  </a:lnTo>
                  <a:lnTo>
                    <a:pt x="22222" y="10311"/>
                  </a:lnTo>
                  <a:lnTo>
                    <a:pt x="22153" y="10768"/>
                  </a:lnTo>
                  <a:lnTo>
                    <a:pt x="22131" y="11271"/>
                  </a:lnTo>
                  <a:lnTo>
                    <a:pt x="22131" y="11614"/>
                  </a:lnTo>
                  <a:lnTo>
                    <a:pt x="22085" y="11843"/>
                  </a:lnTo>
                  <a:lnTo>
                    <a:pt x="21971" y="12026"/>
                  </a:lnTo>
                  <a:lnTo>
                    <a:pt x="21902" y="12209"/>
                  </a:lnTo>
                  <a:lnTo>
                    <a:pt x="21902" y="12437"/>
                  </a:lnTo>
                  <a:lnTo>
                    <a:pt x="21902" y="12712"/>
                  </a:lnTo>
                  <a:lnTo>
                    <a:pt x="21902" y="12849"/>
                  </a:lnTo>
                  <a:lnTo>
                    <a:pt x="21971" y="13055"/>
                  </a:lnTo>
                  <a:lnTo>
                    <a:pt x="22062" y="13100"/>
                  </a:lnTo>
                  <a:lnTo>
                    <a:pt x="22176" y="13123"/>
                  </a:lnTo>
                  <a:lnTo>
                    <a:pt x="22359" y="13169"/>
                  </a:lnTo>
                  <a:lnTo>
                    <a:pt x="22359" y="13283"/>
                  </a:lnTo>
                  <a:lnTo>
                    <a:pt x="22382" y="13306"/>
                  </a:lnTo>
                  <a:lnTo>
                    <a:pt x="22748" y="13283"/>
                  </a:lnTo>
                  <a:lnTo>
                    <a:pt x="23525" y="13283"/>
                  </a:lnTo>
                  <a:lnTo>
                    <a:pt x="23662" y="13260"/>
                  </a:lnTo>
                  <a:lnTo>
                    <a:pt x="23891" y="13352"/>
                  </a:lnTo>
                  <a:lnTo>
                    <a:pt x="23982" y="13443"/>
                  </a:lnTo>
                  <a:lnTo>
                    <a:pt x="24051" y="13580"/>
                  </a:lnTo>
                  <a:lnTo>
                    <a:pt x="24303" y="13741"/>
                  </a:lnTo>
                  <a:lnTo>
                    <a:pt x="24463" y="13763"/>
                  </a:lnTo>
                  <a:lnTo>
                    <a:pt x="24760" y="13878"/>
                  </a:lnTo>
                  <a:lnTo>
                    <a:pt x="25057" y="14038"/>
                  </a:lnTo>
                  <a:lnTo>
                    <a:pt x="25194" y="14106"/>
                  </a:lnTo>
                  <a:lnTo>
                    <a:pt x="25423" y="14289"/>
                  </a:lnTo>
                  <a:lnTo>
                    <a:pt x="25514" y="14426"/>
                  </a:lnTo>
                  <a:lnTo>
                    <a:pt x="25606" y="14609"/>
                  </a:lnTo>
                  <a:lnTo>
                    <a:pt x="25949" y="14952"/>
                  </a:lnTo>
                  <a:lnTo>
                    <a:pt x="26109" y="14998"/>
                  </a:lnTo>
                  <a:lnTo>
                    <a:pt x="26429" y="14975"/>
                  </a:lnTo>
                  <a:lnTo>
                    <a:pt x="26703" y="14952"/>
                  </a:lnTo>
                  <a:lnTo>
                    <a:pt x="26794" y="14952"/>
                  </a:lnTo>
                  <a:lnTo>
                    <a:pt x="26954" y="14769"/>
                  </a:lnTo>
                  <a:lnTo>
                    <a:pt x="26977" y="14655"/>
                  </a:lnTo>
                  <a:lnTo>
                    <a:pt x="26977" y="14335"/>
                  </a:lnTo>
                  <a:lnTo>
                    <a:pt x="27046" y="14106"/>
                  </a:lnTo>
                  <a:lnTo>
                    <a:pt x="27183" y="13946"/>
                  </a:lnTo>
                  <a:lnTo>
                    <a:pt x="27343" y="13809"/>
                  </a:lnTo>
                  <a:lnTo>
                    <a:pt x="27435" y="13855"/>
                  </a:lnTo>
                  <a:lnTo>
                    <a:pt x="27617" y="14152"/>
                  </a:lnTo>
                  <a:lnTo>
                    <a:pt x="27709" y="14198"/>
                  </a:lnTo>
                  <a:lnTo>
                    <a:pt x="27800" y="14198"/>
                  </a:lnTo>
                  <a:lnTo>
                    <a:pt x="27869" y="14449"/>
                  </a:lnTo>
                  <a:lnTo>
                    <a:pt x="27869" y="14632"/>
                  </a:lnTo>
                  <a:lnTo>
                    <a:pt x="27869" y="14792"/>
                  </a:lnTo>
                  <a:lnTo>
                    <a:pt x="27983" y="14998"/>
                  </a:lnTo>
                  <a:lnTo>
                    <a:pt x="28052" y="14998"/>
                  </a:lnTo>
                  <a:lnTo>
                    <a:pt x="28098" y="15021"/>
                  </a:lnTo>
                  <a:lnTo>
                    <a:pt x="28052" y="15341"/>
                  </a:lnTo>
                  <a:lnTo>
                    <a:pt x="28098" y="15387"/>
                  </a:lnTo>
                  <a:lnTo>
                    <a:pt x="28212" y="15387"/>
                  </a:lnTo>
                  <a:lnTo>
                    <a:pt x="28349" y="15432"/>
                  </a:lnTo>
                  <a:lnTo>
                    <a:pt x="28395" y="15592"/>
                  </a:lnTo>
                  <a:lnTo>
                    <a:pt x="28418" y="15844"/>
                  </a:lnTo>
                  <a:lnTo>
                    <a:pt x="28418" y="16392"/>
                  </a:lnTo>
                  <a:lnTo>
                    <a:pt x="28349" y="16598"/>
                  </a:lnTo>
                  <a:lnTo>
                    <a:pt x="28143" y="16827"/>
                  </a:lnTo>
                  <a:lnTo>
                    <a:pt x="27846" y="16941"/>
                  </a:lnTo>
                  <a:lnTo>
                    <a:pt x="27709" y="17078"/>
                  </a:lnTo>
                  <a:lnTo>
                    <a:pt x="27595" y="17307"/>
                  </a:lnTo>
                  <a:lnTo>
                    <a:pt x="27503" y="17376"/>
                  </a:lnTo>
                  <a:lnTo>
                    <a:pt x="27297" y="17444"/>
                  </a:lnTo>
                  <a:lnTo>
                    <a:pt x="27023" y="17421"/>
                  </a:lnTo>
                  <a:lnTo>
                    <a:pt x="26863" y="17490"/>
                  </a:lnTo>
                  <a:lnTo>
                    <a:pt x="26726" y="17696"/>
                  </a:lnTo>
                  <a:lnTo>
                    <a:pt x="26589" y="17696"/>
                  </a:lnTo>
                  <a:lnTo>
                    <a:pt x="26452" y="17627"/>
                  </a:lnTo>
                  <a:lnTo>
                    <a:pt x="26291" y="17421"/>
                  </a:lnTo>
                  <a:lnTo>
                    <a:pt x="26131" y="17398"/>
                  </a:lnTo>
                  <a:lnTo>
                    <a:pt x="25926" y="17421"/>
                  </a:lnTo>
                  <a:lnTo>
                    <a:pt x="25697" y="17467"/>
                  </a:lnTo>
                  <a:lnTo>
                    <a:pt x="25674" y="17581"/>
                  </a:lnTo>
                  <a:lnTo>
                    <a:pt x="25720" y="17764"/>
                  </a:lnTo>
                  <a:lnTo>
                    <a:pt x="25743" y="18199"/>
                  </a:lnTo>
                  <a:lnTo>
                    <a:pt x="25674" y="18221"/>
                  </a:lnTo>
                  <a:lnTo>
                    <a:pt x="25537" y="18153"/>
                  </a:lnTo>
                  <a:lnTo>
                    <a:pt x="25263" y="17970"/>
                  </a:lnTo>
                  <a:lnTo>
                    <a:pt x="25217" y="17810"/>
                  </a:lnTo>
                  <a:lnTo>
                    <a:pt x="25171" y="17673"/>
                  </a:lnTo>
                  <a:lnTo>
                    <a:pt x="25034" y="17581"/>
                  </a:lnTo>
                  <a:lnTo>
                    <a:pt x="24874" y="17558"/>
                  </a:lnTo>
                  <a:lnTo>
                    <a:pt x="24531" y="17467"/>
                  </a:lnTo>
                  <a:lnTo>
                    <a:pt x="24280" y="17376"/>
                  </a:lnTo>
                  <a:lnTo>
                    <a:pt x="24142" y="17330"/>
                  </a:lnTo>
                  <a:lnTo>
                    <a:pt x="23845" y="17124"/>
                  </a:lnTo>
                  <a:lnTo>
                    <a:pt x="23822" y="17033"/>
                  </a:lnTo>
                  <a:lnTo>
                    <a:pt x="23800" y="16964"/>
                  </a:lnTo>
                  <a:lnTo>
                    <a:pt x="23617" y="16804"/>
                  </a:lnTo>
                  <a:lnTo>
                    <a:pt x="23594" y="16690"/>
                  </a:lnTo>
                  <a:lnTo>
                    <a:pt x="23594" y="16232"/>
                  </a:lnTo>
                  <a:lnTo>
                    <a:pt x="23571" y="15661"/>
                  </a:lnTo>
                  <a:lnTo>
                    <a:pt x="23571" y="15432"/>
                  </a:lnTo>
                  <a:lnTo>
                    <a:pt x="23525" y="15066"/>
                  </a:lnTo>
                  <a:lnTo>
                    <a:pt x="23365" y="14975"/>
                  </a:lnTo>
                  <a:lnTo>
                    <a:pt x="23045" y="14906"/>
                  </a:lnTo>
                  <a:lnTo>
                    <a:pt x="22816" y="14769"/>
                  </a:lnTo>
                  <a:lnTo>
                    <a:pt x="22725" y="14678"/>
                  </a:lnTo>
                  <a:lnTo>
                    <a:pt x="22588" y="14655"/>
                  </a:lnTo>
                  <a:lnTo>
                    <a:pt x="22474" y="14518"/>
                  </a:lnTo>
                  <a:lnTo>
                    <a:pt x="22428" y="14449"/>
                  </a:lnTo>
                  <a:lnTo>
                    <a:pt x="22359" y="14381"/>
                  </a:lnTo>
                  <a:lnTo>
                    <a:pt x="22336" y="14381"/>
                  </a:lnTo>
                  <a:lnTo>
                    <a:pt x="22085" y="14243"/>
                  </a:lnTo>
                  <a:lnTo>
                    <a:pt x="21788" y="13992"/>
                  </a:lnTo>
                  <a:lnTo>
                    <a:pt x="21651" y="13901"/>
                  </a:lnTo>
                  <a:lnTo>
                    <a:pt x="21399" y="13809"/>
                  </a:lnTo>
                  <a:lnTo>
                    <a:pt x="21353" y="13649"/>
                  </a:lnTo>
                  <a:lnTo>
                    <a:pt x="21285" y="13489"/>
                  </a:lnTo>
                  <a:lnTo>
                    <a:pt x="21125" y="13260"/>
                  </a:lnTo>
                  <a:lnTo>
                    <a:pt x="21148" y="13146"/>
                  </a:lnTo>
                  <a:lnTo>
                    <a:pt x="21170" y="12986"/>
                  </a:lnTo>
                  <a:lnTo>
                    <a:pt x="21033" y="12666"/>
                  </a:lnTo>
                  <a:lnTo>
                    <a:pt x="21033" y="12552"/>
                  </a:lnTo>
                  <a:lnTo>
                    <a:pt x="21079" y="12460"/>
                  </a:lnTo>
                  <a:lnTo>
                    <a:pt x="21262" y="12277"/>
                  </a:lnTo>
                  <a:lnTo>
                    <a:pt x="21308" y="12163"/>
                  </a:lnTo>
                  <a:lnTo>
                    <a:pt x="21285" y="11820"/>
                  </a:lnTo>
                  <a:lnTo>
                    <a:pt x="21239" y="11546"/>
                  </a:lnTo>
                  <a:lnTo>
                    <a:pt x="21216" y="11477"/>
                  </a:lnTo>
                  <a:lnTo>
                    <a:pt x="21056" y="11409"/>
                  </a:lnTo>
                  <a:lnTo>
                    <a:pt x="21056" y="11317"/>
                  </a:lnTo>
                  <a:lnTo>
                    <a:pt x="21170" y="10997"/>
                  </a:lnTo>
                  <a:lnTo>
                    <a:pt x="21239" y="10563"/>
                  </a:lnTo>
                  <a:lnTo>
                    <a:pt x="21216" y="10128"/>
                  </a:lnTo>
                  <a:lnTo>
                    <a:pt x="21216" y="9648"/>
                  </a:lnTo>
                  <a:lnTo>
                    <a:pt x="21170" y="8985"/>
                  </a:lnTo>
                  <a:lnTo>
                    <a:pt x="21216" y="8528"/>
                  </a:lnTo>
                  <a:lnTo>
                    <a:pt x="21399" y="8482"/>
                  </a:lnTo>
                  <a:lnTo>
                    <a:pt x="21582" y="8437"/>
                  </a:lnTo>
                  <a:lnTo>
                    <a:pt x="21628" y="8299"/>
                  </a:lnTo>
                  <a:lnTo>
                    <a:pt x="21742" y="8162"/>
                  </a:lnTo>
                  <a:lnTo>
                    <a:pt x="21856" y="8025"/>
                  </a:lnTo>
                  <a:lnTo>
                    <a:pt x="21971" y="7819"/>
                  </a:lnTo>
                  <a:lnTo>
                    <a:pt x="22153" y="7659"/>
                  </a:lnTo>
                  <a:lnTo>
                    <a:pt x="22245" y="7454"/>
                  </a:lnTo>
                  <a:lnTo>
                    <a:pt x="22222" y="7179"/>
                  </a:lnTo>
                  <a:lnTo>
                    <a:pt x="22176" y="6996"/>
                  </a:lnTo>
                  <a:lnTo>
                    <a:pt x="22062" y="6951"/>
                  </a:lnTo>
                  <a:lnTo>
                    <a:pt x="21788" y="6928"/>
                  </a:lnTo>
                  <a:lnTo>
                    <a:pt x="21742" y="6882"/>
                  </a:lnTo>
                  <a:lnTo>
                    <a:pt x="21765" y="6722"/>
                  </a:lnTo>
                  <a:lnTo>
                    <a:pt x="21605" y="6676"/>
                  </a:lnTo>
                  <a:lnTo>
                    <a:pt x="21376" y="6653"/>
                  </a:lnTo>
                  <a:lnTo>
                    <a:pt x="21056" y="6493"/>
                  </a:lnTo>
                  <a:lnTo>
                    <a:pt x="20942" y="6379"/>
                  </a:lnTo>
                  <a:lnTo>
                    <a:pt x="20690" y="6196"/>
                  </a:lnTo>
                  <a:lnTo>
                    <a:pt x="20439" y="5990"/>
                  </a:lnTo>
                  <a:lnTo>
                    <a:pt x="20142" y="5807"/>
                  </a:lnTo>
                  <a:lnTo>
                    <a:pt x="19867" y="5579"/>
                  </a:lnTo>
                  <a:lnTo>
                    <a:pt x="19799" y="5419"/>
                  </a:lnTo>
                  <a:lnTo>
                    <a:pt x="19707" y="5305"/>
                  </a:lnTo>
                  <a:lnTo>
                    <a:pt x="19593" y="5305"/>
                  </a:lnTo>
                  <a:lnTo>
                    <a:pt x="19273" y="5465"/>
                  </a:lnTo>
                  <a:lnTo>
                    <a:pt x="18999" y="5579"/>
                  </a:lnTo>
                  <a:lnTo>
                    <a:pt x="18884" y="5579"/>
                  </a:lnTo>
                  <a:lnTo>
                    <a:pt x="18678" y="5716"/>
                  </a:lnTo>
                  <a:lnTo>
                    <a:pt x="18678" y="5853"/>
                  </a:lnTo>
                  <a:lnTo>
                    <a:pt x="18747" y="5990"/>
                  </a:lnTo>
                  <a:lnTo>
                    <a:pt x="18839" y="6333"/>
                  </a:lnTo>
                  <a:lnTo>
                    <a:pt x="18747" y="6402"/>
                  </a:lnTo>
                  <a:lnTo>
                    <a:pt x="18610" y="6425"/>
                  </a:lnTo>
                  <a:lnTo>
                    <a:pt x="18496" y="6539"/>
                  </a:lnTo>
                  <a:lnTo>
                    <a:pt x="18473" y="6676"/>
                  </a:lnTo>
                  <a:lnTo>
                    <a:pt x="18450" y="6928"/>
                  </a:lnTo>
                  <a:lnTo>
                    <a:pt x="18473" y="7088"/>
                  </a:lnTo>
                  <a:lnTo>
                    <a:pt x="18496" y="7179"/>
                  </a:lnTo>
                  <a:lnTo>
                    <a:pt x="18587" y="7408"/>
                  </a:lnTo>
                  <a:lnTo>
                    <a:pt x="18678" y="7408"/>
                  </a:lnTo>
                  <a:lnTo>
                    <a:pt x="18816" y="7385"/>
                  </a:lnTo>
                  <a:lnTo>
                    <a:pt x="18999" y="7454"/>
                  </a:lnTo>
                  <a:lnTo>
                    <a:pt x="19044" y="7568"/>
                  </a:lnTo>
                  <a:lnTo>
                    <a:pt x="19090" y="7682"/>
                  </a:lnTo>
                  <a:lnTo>
                    <a:pt x="19273" y="7751"/>
                  </a:lnTo>
                  <a:lnTo>
                    <a:pt x="19296" y="7865"/>
                  </a:lnTo>
                  <a:lnTo>
                    <a:pt x="19273" y="8025"/>
                  </a:lnTo>
                  <a:lnTo>
                    <a:pt x="19227" y="8231"/>
                  </a:lnTo>
                  <a:lnTo>
                    <a:pt x="19250" y="8437"/>
                  </a:lnTo>
                  <a:lnTo>
                    <a:pt x="19319" y="8688"/>
                  </a:lnTo>
                  <a:lnTo>
                    <a:pt x="19273" y="8780"/>
                  </a:lnTo>
                  <a:lnTo>
                    <a:pt x="19159" y="8848"/>
                  </a:lnTo>
                  <a:lnTo>
                    <a:pt x="18953" y="8917"/>
                  </a:lnTo>
                  <a:lnTo>
                    <a:pt x="18930" y="9008"/>
                  </a:lnTo>
                  <a:lnTo>
                    <a:pt x="18953" y="9100"/>
                  </a:lnTo>
                  <a:lnTo>
                    <a:pt x="18976" y="9282"/>
                  </a:lnTo>
                  <a:lnTo>
                    <a:pt x="18884" y="9351"/>
                  </a:lnTo>
                  <a:lnTo>
                    <a:pt x="18793" y="9420"/>
                  </a:lnTo>
                  <a:lnTo>
                    <a:pt x="18656" y="9557"/>
                  </a:lnTo>
                  <a:lnTo>
                    <a:pt x="18518" y="9557"/>
                  </a:lnTo>
                  <a:lnTo>
                    <a:pt x="18336" y="9534"/>
                  </a:lnTo>
                  <a:lnTo>
                    <a:pt x="18107" y="9420"/>
                  </a:lnTo>
                  <a:lnTo>
                    <a:pt x="18084" y="9305"/>
                  </a:lnTo>
                  <a:lnTo>
                    <a:pt x="18061" y="9191"/>
                  </a:lnTo>
                  <a:lnTo>
                    <a:pt x="18084" y="8962"/>
                  </a:lnTo>
                  <a:lnTo>
                    <a:pt x="17970" y="8917"/>
                  </a:lnTo>
                  <a:lnTo>
                    <a:pt x="17810" y="8894"/>
                  </a:lnTo>
                  <a:lnTo>
                    <a:pt x="17695" y="8825"/>
                  </a:lnTo>
                  <a:lnTo>
                    <a:pt x="17513" y="8780"/>
                  </a:lnTo>
                  <a:lnTo>
                    <a:pt x="17284" y="8780"/>
                  </a:lnTo>
                  <a:lnTo>
                    <a:pt x="17124" y="8734"/>
                  </a:lnTo>
                  <a:lnTo>
                    <a:pt x="17078" y="8642"/>
                  </a:lnTo>
                  <a:lnTo>
                    <a:pt x="17055" y="8437"/>
                  </a:lnTo>
                  <a:lnTo>
                    <a:pt x="17055" y="8185"/>
                  </a:lnTo>
                  <a:lnTo>
                    <a:pt x="17055" y="7865"/>
                  </a:lnTo>
                  <a:lnTo>
                    <a:pt x="17078" y="7614"/>
                  </a:lnTo>
                  <a:lnTo>
                    <a:pt x="17101" y="7545"/>
                  </a:lnTo>
                  <a:lnTo>
                    <a:pt x="17215" y="7431"/>
                  </a:lnTo>
                  <a:lnTo>
                    <a:pt x="17307" y="7408"/>
                  </a:lnTo>
                  <a:lnTo>
                    <a:pt x="17581" y="7431"/>
                  </a:lnTo>
                  <a:lnTo>
                    <a:pt x="17787" y="7408"/>
                  </a:lnTo>
                  <a:lnTo>
                    <a:pt x="17878" y="7362"/>
                  </a:lnTo>
                  <a:lnTo>
                    <a:pt x="17901" y="7111"/>
                  </a:lnTo>
                  <a:lnTo>
                    <a:pt x="17970" y="6653"/>
                  </a:lnTo>
                  <a:lnTo>
                    <a:pt x="17970" y="6310"/>
                  </a:lnTo>
                  <a:lnTo>
                    <a:pt x="17833" y="6173"/>
                  </a:lnTo>
                  <a:lnTo>
                    <a:pt x="17764" y="5990"/>
                  </a:lnTo>
                  <a:lnTo>
                    <a:pt x="17718" y="5693"/>
                  </a:lnTo>
                  <a:lnTo>
                    <a:pt x="17650" y="5373"/>
                  </a:lnTo>
                  <a:lnTo>
                    <a:pt x="17604" y="5144"/>
                  </a:lnTo>
                  <a:lnTo>
                    <a:pt x="17467" y="5030"/>
                  </a:lnTo>
                  <a:lnTo>
                    <a:pt x="17398" y="4824"/>
                  </a:lnTo>
                  <a:lnTo>
                    <a:pt x="17307" y="4642"/>
                  </a:lnTo>
                  <a:lnTo>
                    <a:pt x="17170" y="4459"/>
                  </a:lnTo>
                  <a:lnTo>
                    <a:pt x="17124" y="4184"/>
                  </a:lnTo>
                  <a:lnTo>
                    <a:pt x="17010" y="3956"/>
                  </a:lnTo>
                  <a:lnTo>
                    <a:pt x="16872" y="3773"/>
                  </a:lnTo>
                  <a:lnTo>
                    <a:pt x="16804" y="3430"/>
                  </a:lnTo>
                  <a:lnTo>
                    <a:pt x="16781" y="3110"/>
                  </a:lnTo>
                  <a:lnTo>
                    <a:pt x="16598" y="2927"/>
                  </a:lnTo>
                  <a:lnTo>
                    <a:pt x="16461" y="2721"/>
                  </a:lnTo>
                  <a:lnTo>
                    <a:pt x="16255" y="2538"/>
                  </a:lnTo>
                  <a:lnTo>
                    <a:pt x="15958" y="2470"/>
                  </a:lnTo>
                  <a:lnTo>
                    <a:pt x="15592" y="2515"/>
                  </a:lnTo>
                  <a:lnTo>
                    <a:pt x="14929" y="2538"/>
                  </a:lnTo>
                  <a:lnTo>
                    <a:pt x="14266" y="2493"/>
                  </a:lnTo>
                  <a:lnTo>
                    <a:pt x="13946" y="2538"/>
                  </a:lnTo>
                  <a:lnTo>
                    <a:pt x="13946" y="2607"/>
                  </a:lnTo>
                  <a:lnTo>
                    <a:pt x="13809" y="2744"/>
                  </a:lnTo>
                  <a:lnTo>
                    <a:pt x="13695" y="2767"/>
                  </a:lnTo>
                  <a:lnTo>
                    <a:pt x="13283" y="2813"/>
                  </a:lnTo>
                  <a:lnTo>
                    <a:pt x="12872" y="2813"/>
                  </a:lnTo>
                  <a:lnTo>
                    <a:pt x="12620" y="2881"/>
                  </a:lnTo>
                  <a:lnTo>
                    <a:pt x="12391" y="3018"/>
                  </a:lnTo>
                  <a:lnTo>
                    <a:pt x="12026" y="3064"/>
                  </a:lnTo>
                  <a:lnTo>
                    <a:pt x="11706" y="3087"/>
                  </a:lnTo>
                  <a:lnTo>
                    <a:pt x="11546" y="3178"/>
                  </a:lnTo>
                  <a:lnTo>
                    <a:pt x="11431" y="3361"/>
                  </a:lnTo>
                  <a:lnTo>
                    <a:pt x="11271" y="3521"/>
                  </a:lnTo>
                  <a:lnTo>
                    <a:pt x="11134" y="3681"/>
                  </a:lnTo>
                  <a:lnTo>
                    <a:pt x="11088" y="3773"/>
                  </a:lnTo>
                  <a:lnTo>
                    <a:pt x="10905" y="3933"/>
                  </a:lnTo>
                  <a:lnTo>
                    <a:pt x="10745" y="3956"/>
                  </a:lnTo>
                  <a:lnTo>
                    <a:pt x="9808" y="3956"/>
                  </a:lnTo>
                  <a:lnTo>
                    <a:pt x="8916" y="3933"/>
                  </a:lnTo>
                  <a:lnTo>
                    <a:pt x="8756" y="3910"/>
                  </a:lnTo>
                  <a:lnTo>
                    <a:pt x="8436" y="3658"/>
                  </a:lnTo>
                  <a:lnTo>
                    <a:pt x="8276" y="3636"/>
                  </a:lnTo>
                  <a:lnTo>
                    <a:pt x="7751" y="3658"/>
                  </a:lnTo>
                  <a:lnTo>
                    <a:pt x="7270" y="3681"/>
                  </a:lnTo>
                  <a:lnTo>
                    <a:pt x="7088" y="3727"/>
                  </a:lnTo>
                  <a:lnTo>
                    <a:pt x="6767" y="3979"/>
                  </a:lnTo>
                  <a:lnTo>
                    <a:pt x="6676" y="4116"/>
                  </a:lnTo>
                  <a:lnTo>
                    <a:pt x="6562" y="4321"/>
                  </a:lnTo>
                  <a:lnTo>
                    <a:pt x="6265" y="4619"/>
                  </a:lnTo>
                  <a:lnTo>
                    <a:pt x="5967" y="4870"/>
                  </a:lnTo>
                  <a:lnTo>
                    <a:pt x="5716" y="5030"/>
                  </a:lnTo>
                  <a:lnTo>
                    <a:pt x="5373" y="5167"/>
                  </a:lnTo>
                  <a:lnTo>
                    <a:pt x="5236" y="5282"/>
                  </a:lnTo>
                  <a:lnTo>
                    <a:pt x="5190" y="5396"/>
                  </a:lnTo>
                  <a:lnTo>
                    <a:pt x="5236" y="5647"/>
                  </a:lnTo>
                  <a:lnTo>
                    <a:pt x="5281" y="5990"/>
                  </a:lnTo>
                  <a:lnTo>
                    <a:pt x="5373" y="6242"/>
                  </a:lnTo>
                  <a:lnTo>
                    <a:pt x="5556" y="6356"/>
                  </a:lnTo>
                  <a:lnTo>
                    <a:pt x="5739" y="6493"/>
                  </a:lnTo>
                  <a:lnTo>
                    <a:pt x="5807" y="6722"/>
                  </a:lnTo>
                  <a:lnTo>
                    <a:pt x="5807" y="6996"/>
                  </a:lnTo>
                  <a:lnTo>
                    <a:pt x="5784" y="7133"/>
                  </a:lnTo>
                  <a:lnTo>
                    <a:pt x="5693" y="7339"/>
                  </a:lnTo>
                  <a:lnTo>
                    <a:pt x="5556" y="7362"/>
                  </a:lnTo>
                  <a:lnTo>
                    <a:pt x="5259" y="7339"/>
                  </a:lnTo>
                  <a:lnTo>
                    <a:pt x="4916" y="7339"/>
                  </a:lnTo>
                  <a:lnTo>
                    <a:pt x="4756" y="7362"/>
                  </a:lnTo>
                  <a:lnTo>
                    <a:pt x="4641" y="7568"/>
                  </a:lnTo>
                  <a:lnTo>
                    <a:pt x="4596" y="7682"/>
                  </a:lnTo>
                  <a:lnTo>
                    <a:pt x="4504" y="7888"/>
                  </a:lnTo>
                  <a:lnTo>
                    <a:pt x="4527" y="8117"/>
                  </a:lnTo>
                  <a:lnTo>
                    <a:pt x="4550" y="8345"/>
                  </a:lnTo>
                  <a:lnTo>
                    <a:pt x="4481" y="8528"/>
                  </a:lnTo>
                  <a:lnTo>
                    <a:pt x="4413" y="8734"/>
                  </a:lnTo>
                  <a:lnTo>
                    <a:pt x="4436" y="8985"/>
                  </a:lnTo>
                  <a:lnTo>
                    <a:pt x="4481" y="9374"/>
                  </a:lnTo>
                  <a:lnTo>
                    <a:pt x="4527" y="9740"/>
                  </a:lnTo>
                  <a:lnTo>
                    <a:pt x="4550" y="9785"/>
                  </a:lnTo>
                  <a:lnTo>
                    <a:pt x="4756" y="9785"/>
                  </a:lnTo>
                  <a:lnTo>
                    <a:pt x="4824" y="9854"/>
                  </a:lnTo>
                  <a:lnTo>
                    <a:pt x="4870" y="9968"/>
                  </a:lnTo>
                  <a:lnTo>
                    <a:pt x="4984" y="10128"/>
                  </a:lnTo>
                  <a:lnTo>
                    <a:pt x="5121" y="10174"/>
                  </a:lnTo>
                  <a:lnTo>
                    <a:pt x="5487" y="10220"/>
                  </a:lnTo>
                  <a:lnTo>
                    <a:pt x="5853" y="10288"/>
                  </a:lnTo>
                  <a:lnTo>
                    <a:pt x="5967" y="10334"/>
                  </a:lnTo>
                  <a:lnTo>
                    <a:pt x="6059" y="10471"/>
                  </a:lnTo>
                  <a:lnTo>
                    <a:pt x="6219" y="10494"/>
                  </a:lnTo>
                  <a:lnTo>
                    <a:pt x="6722" y="10471"/>
                  </a:lnTo>
                  <a:lnTo>
                    <a:pt x="7179" y="10494"/>
                  </a:lnTo>
                  <a:lnTo>
                    <a:pt x="7362" y="10494"/>
                  </a:lnTo>
                  <a:lnTo>
                    <a:pt x="7773" y="10517"/>
                  </a:lnTo>
                  <a:lnTo>
                    <a:pt x="7819" y="10608"/>
                  </a:lnTo>
                  <a:lnTo>
                    <a:pt x="7865" y="10746"/>
                  </a:lnTo>
                  <a:lnTo>
                    <a:pt x="8162" y="11043"/>
                  </a:lnTo>
                  <a:lnTo>
                    <a:pt x="8276" y="11111"/>
                  </a:lnTo>
                  <a:lnTo>
                    <a:pt x="8414" y="11134"/>
                  </a:lnTo>
                  <a:lnTo>
                    <a:pt x="8574" y="11386"/>
                  </a:lnTo>
                  <a:lnTo>
                    <a:pt x="8711" y="11774"/>
                  </a:lnTo>
                  <a:lnTo>
                    <a:pt x="8871" y="11980"/>
                  </a:lnTo>
                  <a:lnTo>
                    <a:pt x="8962" y="12049"/>
                  </a:lnTo>
                  <a:lnTo>
                    <a:pt x="8916" y="12254"/>
                  </a:lnTo>
                  <a:lnTo>
                    <a:pt x="8894" y="12392"/>
                  </a:lnTo>
                  <a:lnTo>
                    <a:pt x="8916" y="12689"/>
                  </a:lnTo>
                  <a:lnTo>
                    <a:pt x="8848" y="12917"/>
                  </a:lnTo>
                  <a:lnTo>
                    <a:pt x="8688" y="13032"/>
                  </a:lnTo>
                  <a:lnTo>
                    <a:pt x="8528" y="13032"/>
                  </a:lnTo>
                  <a:lnTo>
                    <a:pt x="8414" y="12940"/>
                  </a:lnTo>
                  <a:lnTo>
                    <a:pt x="8322" y="12689"/>
                  </a:lnTo>
                  <a:lnTo>
                    <a:pt x="8299" y="12575"/>
                  </a:lnTo>
                  <a:lnTo>
                    <a:pt x="8093" y="12460"/>
                  </a:lnTo>
                  <a:lnTo>
                    <a:pt x="8025" y="12323"/>
                  </a:lnTo>
                  <a:lnTo>
                    <a:pt x="7888" y="12026"/>
                  </a:lnTo>
                  <a:lnTo>
                    <a:pt x="7682" y="11729"/>
                  </a:lnTo>
                  <a:lnTo>
                    <a:pt x="7613" y="11546"/>
                  </a:lnTo>
                  <a:lnTo>
                    <a:pt x="7453" y="11340"/>
                  </a:lnTo>
                  <a:lnTo>
                    <a:pt x="7316" y="11317"/>
                  </a:lnTo>
                  <a:lnTo>
                    <a:pt x="6950" y="11340"/>
                  </a:lnTo>
                  <a:lnTo>
                    <a:pt x="6699" y="11363"/>
                  </a:lnTo>
                  <a:lnTo>
                    <a:pt x="6607" y="11386"/>
                  </a:lnTo>
                  <a:lnTo>
                    <a:pt x="6333" y="11500"/>
                  </a:lnTo>
                  <a:lnTo>
                    <a:pt x="6310" y="11637"/>
                  </a:lnTo>
                  <a:lnTo>
                    <a:pt x="6310" y="11774"/>
                  </a:lnTo>
                  <a:lnTo>
                    <a:pt x="6196" y="11889"/>
                  </a:lnTo>
                  <a:lnTo>
                    <a:pt x="6173" y="11980"/>
                  </a:lnTo>
                  <a:lnTo>
                    <a:pt x="6265" y="12186"/>
                  </a:lnTo>
                  <a:lnTo>
                    <a:pt x="6356" y="12415"/>
                  </a:lnTo>
                  <a:lnTo>
                    <a:pt x="6310" y="12689"/>
                  </a:lnTo>
                  <a:lnTo>
                    <a:pt x="6310" y="13032"/>
                  </a:lnTo>
                  <a:lnTo>
                    <a:pt x="6356" y="13466"/>
                  </a:lnTo>
                  <a:lnTo>
                    <a:pt x="6356" y="13878"/>
                  </a:lnTo>
                  <a:lnTo>
                    <a:pt x="6425" y="14403"/>
                  </a:lnTo>
                  <a:lnTo>
                    <a:pt x="6539" y="15204"/>
                  </a:lnTo>
                  <a:lnTo>
                    <a:pt x="6539" y="16278"/>
                  </a:lnTo>
                  <a:lnTo>
                    <a:pt x="6562" y="17238"/>
                  </a:lnTo>
                  <a:lnTo>
                    <a:pt x="6562" y="18290"/>
                  </a:lnTo>
                  <a:lnTo>
                    <a:pt x="6516" y="18496"/>
                  </a:lnTo>
                  <a:lnTo>
                    <a:pt x="6310" y="18839"/>
                  </a:lnTo>
                  <a:lnTo>
                    <a:pt x="6219" y="18999"/>
                  </a:lnTo>
                  <a:lnTo>
                    <a:pt x="6059" y="19296"/>
                  </a:lnTo>
                  <a:lnTo>
                    <a:pt x="5899" y="19707"/>
                  </a:lnTo>
                  <a:lnTo>
                    <a:pt x="5853" y="19936"/>
                  </a:lnTo>
                  <a:lnTo>
                    <a:pt x="5853" y="20165"/>
                  </a:lnTo>
                  <a:lnTo>
                    <a:pt x="5716" y="20416"/>
                  </a:lnTo>
                  <a:lnTo>
                    <a:pt x="5441" y="20759"/>
                  </a:lnTo>
                  <a:lnTo>
                    <a:pt x="5419" y="20942"/>
                  </a:lnTo>
                  <a:lnTo>
                    <a:pt x="5373" y="21079"/>
                  </a:lnTo>
                  <a:lnTo>
                    <a:pt x="5236" y="21239"/>
                  </a:lnTo>
                  <a:lnTo>
                    <a:pt x="5213" y="21422"/>
                  </a:lnTo>
                  <a:lnTo>
                    <a:pt x="5167" y="21719"/>
                  </a:lnTo>
                  <a:lnTo>
                    <a:pt x="5167" y="22062"/>
                  </a:lnTo>
                  <a:lnTo>
                    <a:pt x="5144" y="22519"/>
                  </a:lnTo>
                  <a:lnTo>
                    <a:pt x="5099" y="23022"/>
                  </a:lnTo>
                  <a:lnTo>
                    <a:pt x="5121" y="23297"/>
                  </a:lnTo>
                  <a:lnTo>
                    <a:pt x="5099" y="23731"/>
                  </a:lnTo>
                  <a:lnTo>
                    <a:pt x="5030" y="23823"/>
                  </a:lnTo>
                  <a:lnTo>
                    <a:pt x="4893" y="24097"/>
                  </a:lnTo>
                  <a:lnTo>
                    <a:pt x="4870" y="24348"/>
                  </a:lnTo>
                  <a:lnTo>
                    <a:pt x="4870" y="24417"/>
                  </a:lnTo>
                  <a:lnTo>
                    <a:pt x="4733" y="24623"/>
                  </a:lnTo>
                  <a:lnTo>
                    <a:pt x="4550" y="24646"/>
                  </a:lnTo>
                  <a:lnTo>
                    <a:pt x="4024" y="24646"/>
                  </a:lnTo>
                  <a:lnTo>
                    <a:pt x="3453" y="24668"/>
                  </a:lnTo>
                  <a:lnTo>
                    <a:pt x="3201" y="24668"/>
                  </a:lnTo>
                  <a:lnTo>
                    <a:pt x="2698" y="24600"/>
                  </a:lnTo>
                  <a:lnTo>
                    <a:pt x="2584" y="24508"/>
                  </a:lnTo>
                  <a:lnTo>
                    <a:pt x="2561" y="24394"/>
                  </a:lnTo>
                  <a:lnTo>
                    <a:pt x="2469" y="24257"/>
                  </a:lnTo>
                  <a:lnTo>
                    <a:pt x="2309" y="24234"/>
                  </a:lnTo>
                  <a:lnTo>
                    <a:pt x="1989" y="24234"/>
                  </a:lnTo>
                  <a:lnTo>
                    <a:pt x="1555" y="24257"/>
                  </a:lnTo>
                  <a:lnTo>
                    <a:pt x="1258" y="24257"/>
                  </a:lnTo>
                  <a:lnTo>
                    <a:pt x="892" y="24325"/>
                  </a:lnTo>
                  <a:lnTo>
                    <a:pt x="846" y="24440"/>
                  </a:lnTo>
                  <a:lnTo>
                    <a:pt x="846" y="24600"/>
                  </a:lnTo>
                  <a:lnTo>
                    <a:pt x="823" y="24920"/>
                  </a:lnTo>
                  <a:lnTo>
                    <a:pt x="686" y="25034"/>
                  </a:lnTo>
                  <a:lnTo>
                    <a:pt x="526" y="25126"/>
                  </a:lnTo>
                  <a:lnTo>
                    <a:pt x="389" y="25377"/>
                  </a:lnTo>
                  <a:lnTo>
                    <a:pt x="389" y="25491"/>
                  </a:lnTo>
                  <a:lnTo>
                    <a:pt x="389" y="25674"/>
                  </a:lnTo>
                  <a:lnTo>
                    <a:pt x="343" y="25857"/>
                  </a:lnTo>
                  <a:lnTo>
                    <a:pt x="252" y="25949"/>
                  </a:lnTo>
                  <a:lnTo>
                    <a:pt x="46" y="26086"/>
                  </a:lnTo>
                  <a:lnTo>
                    <a:pt x="0" y="26200"/>
                  </a:lnTo>
                  <a:lnTo>
                    <a:pt x="23" y="26795"/>
                  </a:lnTo>
                  <a:lnTo>
                    <a:pt x="69" y="27343"/>
                  </a:lnTo>
                  <a:lnTo>
                    <a:pt x="252" y="27549"/>
                  </a:lnTo>
                  <a:lnTo>
                    <a:pt x="526" y="27663"/>
                  </a:lnTo>
                  <a:lnTo>
                    <a:pt x="686" y="27846"/>
                  </a:lnTo>
                  <a:lnTo>
                    <a:pt x="938" y="28052"/>
                  </a:lnTo>
                  <a:lnTo>
                    <a:pt x="1235" y="28143"/>
                  </a:lnTo>
                  <a:lnTo>
                    <a:pt x="1418" y="28189"/>
                  </a:lnTo>
                  <a:lnTo>
                    <a:pt x="1601" y="28235"/>
                  </a:lnTo>
                  <a:lnTo>
                    <a:pt x="1852" y="28303"/>
                  </a:lnTo>
                  <a:lnTo>
                    <a:pt x="2241" y="28326"/>
                  </a:lnTo>
                  <a:lnTo>
                    <a:pt x="2698" y="28303"/>
                  </a:lnTo>
                  <a:lnTo>
                    <a:pt x="3132" y="28258"/>
                  </a:lnTo>
                  <a:lnTo>
                    <a:pt x="3407" y="28235"/>
                  </a:lnTo>
                  <a:lnTo>
                    <a:pt x="3521" y="28098"/>
                  </a:lnTo>
                  <a:lnTo>
                    <a:pt x="3681" y="27938"/>
                  </a:lnTo>
                  <a:lnTo>
                    <a:pt x="4047" y="27938"/>
                  </a:lnTo>
                  <a:lnTo>
                    <a:pt x="4138" y="27961"/>
                  </a:lnTo>
                  <a:lnTo>
                    <a:pt x="4321" y="28143"/>
                  </a:lnTo>
                  <a:lnTo>
                    <a:pt x="4367" y="28281"/>
                  </a:lnTo>
                  <a:lnTo>
                    <a:pt x="4527" y="28418"/>
                  </a:lnTo>
                  <a:lnTo>
                    <a:pt x="4733" y="28486"/>
                  </a:lnTo>
                  <a:lnTo>
                    <a:pt x="4847" y="28646"/>
                  </a:lnTo>
                  <a:lnTo>
                    <a:pt x="4939" y="28966"/>
                  </a:lnTo>
                  <a:lnTo>
                    <a:pt x="4961" y="29126"/>
                  </a:lnTo>
                  <a:lnTo>
                    <a:pt x="4916" y="29264"/>
                  </a:lnTo>
                  <a:lnTo>
                    <a:pt x="4847" y="29309"/>
                  </a:lnTo>
                  <a:lnTo>
                    <a:pt x="4596" y="29401"/>
                  </a:lnTo>
                  <a:lnTo>
                    <a:pt x="4390" y="29561"/>
                  </a:lnTo>
                  <a:lnTo>
                    <a:pt x="4344" y="29675"/>
                  </a:lnTo>
                  <a:lnTo>
                    <a:pt x="4253" y="29927"/>
                  </a:lnTo>
                  <a:lnTo>
                    <a:pt x="4298" y="30041"/>
                  </a:lnTo>
                  <a:lnTo>
                    <a:pt x="4413" y="30110"/>
                  </a:lnTo>
                  <a:lnTo>
                    <a:pt x="4618" y="30224"/>
                  </a:lnTo>
                  <a:lnTo>
                    <a:pt x="4641" y="30338"/>
                  </a:lnTo>
                  <a:lnTo>
                    <a:pt x="4596" y="30635"/>
                  </a:lnTo>
                  <a:lnTo>
                    <a:pt x="4641" y="30795"/>
                  </a:lnTo>
                  <a:lnTo>
                    <a:pt x="4756" y="30864"/>
                  </a:lnTo>
                  <a:lnTo>
                    <a:pt x="4870" y="30978"/>
                  </a:lnTo>
                  <a:lnTo>
                    <a:pt x="5190" y="31001"/>
                  </a:lnTo>
                  <a:lnTo>
                    <a:pt x="5487" y="31001"/>
                  </a:lnTo>
                  <a:lnTo>
                    <a:pt x="6196" y="30910"/>
                  </a:lnTo>
                  <a:lnTo>
                    <a:pt x="6859" y="30818"/>
                  </a:lnTo>
                  <a:lnTo>
                    <a:pt x="7065" y="30818"/>
                  </a:lnTo>
                  <a:lnTo>
                    <a:pt x="7453" y="30635"/>
                  </a:lnTo>
                  <a:lnTo>
                    <a:pt x="7659" y="30407"/>
                  </a:lnTo>
                  <a:lnTo>
                    <a:pt x="7888" y="30132"/>
                  </a:lnTo>
                  <a:lnTo>
                    <a:pt x="8436" y="29629"/>
                  </a:lnTo>
                  <a:lnTo>
                    <a:pt x="8665" y="29515"/>
                  </a:lnTo>
                  <a:lnTo>
                    <a:pt x="8871" y="29492"/>
                  </a:lnTo>
                  <a:lnTo>
                    <a:pt x="9191" y="29515"/>
                  </a:lnTo>
                  <a:lnTo>
                    <a:pt x="9351" y="29424"/>
                  </a:lnTo>
                  <a:lnTo>
                    <a:pt x="9397" y="29286"/>
                  </a:lnTo>
                  <a:lnTo>
                    <a:pt x="9442" y="29035"/>
                  </a:lnTo>
                  <a:lnTo>
                    <a:pt x="9397" y="28669"/>
                  </a:lnTo>
                  <a:lnTo>
                    <a:pt x="9465" y="28486"/>
                  </a:lnTo>
                  <a:lnTo>
                    <a:pt x="9694" y="28189"/>
                  </a:lnTo>
                  <a:lnTo>
                    <a:pt x="10014" y="27869"/>
                  </a:lnTo>
                  <a:lnTo>
                    <a:pt x="10174" y="27663"/>
                  </a:lnTo>
                  <a:lnTo>
                    <a:pt x="10357" y="27252"/>
                  </a:lnTo>
                  <a:lnTo>
                    <a:pt x="10311" y="27069"/>
                  </a:lnTo>
                  <a:lnTo>
                    <a:pt x="10060" y="26772"/>
                  </a:lnTo>
                  <a:lnTo>
                    <a:pt x="9740" y="26566"/>
                  </a:lnTo>
                  <a:lnTo>
                    <a:pt x="9625" y="26429"/>
                  </a:lnTo>
                  <a:lnTo>
                    <a:pt x="9648" y="26132"/>
                  </a:lnTo>
                  <a:lnTo>
                    <a:pt x="9740" y="25994"/>
                  </a:lnTo>
                  <a:lnTo>
                    <a:pt x="9922" y="25903"/>
                  </a:lnTo>
                  <a:lnTo>
                    <a:pt x="10494" y="25743"/>
                  </a:lnTo>
                  <a:lnTo>
                    <a:pt x="10654" y="25629"/>
                  </a:lnTo>
                  <a:lnTo>
                    <a:pt x="10745" y="25514"/>
                  </a:lnTo>
                  <a:lnTo>
                    <a:pt x="11134" y="25423"/>
                  </a:lnTo>
                  <a:lnTo>
                    <a:pt x="11317" y="25446"/>
                  </a:lnTo>
                  <a:lnTo>
                    <a:pt x="11751" y="25697"/>
                  </a:lnTo>
                  <a:lnTo>
                    <a:pt x="12094" y="26063"/>
                  </a:lnTo>
                  <a:lnTo>
                    <a:pt x="12277" y="26200"/>
                  </a:lnTo>
                  <a:lnTo>
                    <a:pt x="12529" y="26360"/>
                  </a:lnTo>
                  <a:lnTo>
                    <a:pt x="12620" y="26543"/>
                  </a:lnTo>
                  <a:lnTo>
                    <a:pt x="12597" y="26657"/>
                  </a:lnTo>
                  <a:lnTo>
                    <a:pt x="12574" y="26909"/>
                  </a:lnTo>
                  <a:lnTo>
                    <a:pt x="12757" y="27320"/>
                  </a:lnTo>
                  <a:lnTo>
                    <a:pt x="12917" y="27366"/>
                  </a:lnTo>
                  <a:lnTo>
                    <a:pt x="13260" y="27412"/>
                  </a:lnTo>
                  <a:lnTo>
                    <a:pt x="13649" y="27412"/>
                  </a:lnTo>
                  <a:lnTo>
                    <a:pt x="14106" y="27435"/>
                  </a:lnTo>
                  <a:lnTo>
                    <a:pt x="14746" y="27640"/>
                  </a:lnTo>
                  <a:lnTo>
                    <a:pt x="14883" y="27709"/>
                  </a:lnTo>
                  <a:lnTo>
                    <a:pt x="15043" y="27938"/>
                  </a:lnTo>
                  <a:lnTo>
                    <a:pt x="15203" y="28303"/>
                  </a:lnTo>
                  <a:lnTo>
                    <a:pt x="15364" y="28418"/>
                  </a:lnTo>
                  <a:lnTo>
                    <a:pt x="15455" y="28463"/>
                  </a:lnTo>
                  <a:lnTo>
                    <a:pt x="15592" y="28623"/>
                  </a:lnTo>
                  <a:lnTo>
                    <a:pt x="15684" y="29012"/>
                  </a:lnTo>
                  <a:lnTo>
                    <a:pt x="15638" y="29264"/>
                  </a:lnTo>
                  <a:lnTo>
                    <a:pt x="15592" y="29515"/>
                  </a:lnTo>
                  <a:lnTo>
                    <a:pt x="15524" y="29927"/>
                  </a:lnTo>
                  <a:lnTo>
                    <a:pt x="15386" y="30110"/>
                  </a:lnTo>
                  <a:lnTo>
                    <a:pt x="15295" y="30155"/>
                  </a:lnTo>
                  <a:lnTo>
                    <a:pt x="15135" y="30247"/>
                  </a:lnTo>
                  <a:lnTo>
                    <a:pt x="14883" y="30498"/>
                  </a:lnTo>
                  <a:lnTo>
                    <a:pt x="14678" y="30658"/>
                  </a:lnTo>
                  <a:lnTo>
                    <a:pt x="14449" y="30818"/>
                  </a:lnTo>
                  <a:lnTo>
                    <a:pt x="14312" y="31115"/>
                  </a:lnTo>
                  <a:lnTo>
                    <a:pt x="14335" y="31253"/>
                  </a:lnTo>
                  <a:lnTo>
                    <a:pt x="14403" y="31413"/>
                  </a:lnTo>
                  <a:lnTo>
                    <a:pt x="14609" y="31710"/>
                  </a:lnTo>
                  <a:lnTo>
                    <a:pt x="14769" y="31710"/>
                  </a:lnTo>
                  <a:lnTo>
                    <a:pt x="14998" y="31733"/>
                  </a:lnTo>
                  <a:lnTo>
                    <a:pt x="15592" y="31938"/>
                  </a:lnTo>
                  <a:lnTo>
                    <a:pt x="15798" y="31961"/>
                  </a:lnTo>
                  <a:lnTo>
                    <a:pt x="15866" y="31961"/>
                  </a:lnTo>
                  <a:lnTo>
                    <a:pt x="15981" y="32076"/>
                  </a:lnTo>
                  <a:lnTo>
                    <a:pt x="16095" y="32373"/>
                  </a:lnTo>
                  <a:lnTo>
                    <a:pt x="16072" y="32533"/>
                  </a:lnTo>
                  <a:lnTo>
                    <a:pt x="16027" y="32693"/>
                  </a:lnTo>
                  <a:lnTo>
                    <a:pt x="15798" y="33013"/>
                  </a:lnTo>
                  <a:lnTo>
                    <a:pt x="15524" y="33150"/>
                  </a:lnTo>
                  <a:lnTo>
                    <a:pt x="15066" y="33150"/>
                  </a:lnTo>
                  <a:lnTo>
                    <a:pt x="14769" y="33356"/>
                  </a:lnTo>
                  <a:lnTo>
                    <a:pt x="14518" y="33493"/>
                  </a:lnTo>
                  <a:lnTo>
                    <a:pt x="14220" y="33562"/>
                  </a:lnTo>
                  <a:lnTo>
                    <a:pt x="13649" y="33630"/>
                  </a:lnTo>
                  <a:lnTo>
                    <a:pt x="13489" y="33767"/>
                  </a:lnTo>
                  <a:lnTo>
                    <a:pt x="13397" y="33973"/>
                  </a:lnTo>
                  <a:lnTo>
                    <a:pt x="13306" y="34385"/>
                  </a:lnTo>
                  <a:lnTo>
                    <a:pt x="13443" y="34545"/>
                  </a:lnTo>
                  <a:lnTo>
                    <a:pt x="13603" y="34705"/>
                  </a:lnTo>
                  <a:lnTo>
                    <a:pt x="13878" y="34933"/>
                  </a:lnTo>
                  <a:lnTo>
                    <a:pt x="14106" y="35025"/>
                  </a:lnTo>
                  <a:lnTo>
                    <a:pt x="14243" y="35002"/>
                  </a:lnTo>
                  <a:lnTo>
                    <a:pt x="14883" y="34910"/>
                  </a:lnTo>
                  <a:lnTo>
                    <a:pt x="15341" y="34750"/>
                  </a:lnTo>
                  <a:lnTo>
                    <a:pt x="15684" y="34430"/>
                  </a:lnTo>
                  <a:lnTo>
                    <a:pt x="15912" y="34179"/>
                  </a:lnTo>
                  <a:lnTo>
                    <a:pt x="16164" y="34225"/>
                  </a:lnTo>
                  <a:lnTo>
                    <a:pt x="16598" y="34316"/>
                  </a:lnTo>
                  <a:lnTo>
                    <a:pt x="17353" y="34385"/>
                  </a:lnTo>
                  <a:lnTo>
                    <a:pt x="17947" y="34385"/>
                  </a:lnTo>
                  <a:lnTo>
                    <a:pt x="18290" y="34065"/>
                  </a:lnTo>
                  <a:lnTo>
                    <a:pt x="18587" y="33653"/>
                  </a:lnTo>
                  <a:lnTo>
                    <a:pt x="18724" y="33539"/>
                  </a:lnTo>
                  <a:lnTo>
                    <a:pt x="19204" y="33264"/>
                  </a:lnTo>
                  <a:lnTo>
                    <a:pt x="19341" y="33242"/>
                  </a:lnTo>
                  <a:lnTo>
                    <a:pt x="19433" y="33310"/>
                  </a:lnTo>
                  <a:lnTo>
                    <a:pt x="19799" y="33653"/>
                  </a:lnTo>
                  <a:lnTo>
                    <a:pt x="20050" y="33745"/>
                  </a:lnTo>
                  <a:lnTo>
                    <a:pt x="20347" y="33745"/>
                  </a:lnTo>
                  <a:lnTo>
                    <a:pt x="20736" y="33676"/>
                  </a:lnTo>
                  <a:lnTo>
                    <a:pt x="20919" y="33584"/>
                  </a:lnTo>
                  <a:lnTo>
                    <a:pt x="20942" y="33493"/>
                  </a:lnTo>
                  <a:lnTo>
                    <a:pt x="21010" y="33333"/>
                  </a:lnTo>
                  <a:lnTo>
                    <a:pt x="21308" y="33104"/>
                  </a:lnTo>
                  <a:lnTo>
                    <a:pt x="21491" y="32990"/>
                  </a:lnTo>
                  <a:lnTo>
                    <a:pt x="21696" y="32830"/>
                  </a:lnTo>
                  <a:lnTo>
                    <a:pt x="22153" y="32533"/>
                  </a:lnTo>
                  <a:lnTo>
                    <a:pt x="22336" y="32350"/>
                  </a:lnTo>
                  <a:lnTo>
                    <a:pt x="22359" y="32236"/>
                  </a:lnTo>
                  <a:lnTo>
                    <a:pt x="22336" y="32053"/>
                  </a:lnTo>
                  <a:lnTo>
                    <a:pt x="22199" y="31893"/>
                  </a:lnTo>
                  <a:lnTo>
                    <a:pt x="22016" y="31847"/>
                  </a:lnTo>
                  <a:lnTo>
                    <a:pt x="21856" y="31870"/>
                  </a:lnTo>
                  <a:lnTo>
                    <a:pt x="21491" y="31938"/>
                  </a:lnTo>
                  <a:lnTo>
                    <a:pt x="21033" y="31916"/>
                  </a:lnTo>
                  <a:lnTo>
                    <a:pt x="20873" y="31824"/>
                  </a:lnTo>
                  <a:lnTo>
                    <a:pt x="20850" y="31756"/>
                  </a:lnTo>
                  <a:lnTo>
                    <a:pt x="20805" y="31321"/>
                  </a:lnTo>
                  <a:lnTo>
                    <a:pt x="20736" y="30887"/>
                  </a:lnTo>
                  <a:lnTo>
                    <a:pt x="20599" y="30407"/>
                  </a:lnTo>
                  <a:lnTo>
                    <a:pt x="20485" y="30041"/>
                  </a:lnTo>
                  <a:lnTo>
                    <a:pt x="20553" y="29904"/>
                  </a:lnTo>
                  <a:lnTo>
                    <a:pt x="20988" y="29584"/>
                  </a:lnTo>
                  <a:lnTo>
                    <a:pt x="21056" y="29447"/>
                  </a:lnTo>
                  <a:lnTo>
                    <a:pt x="21010" y="29286"/>
                  </a:lnTo>
                  <a:lnTo>
                    <a:pt x="20873" y="28966"/>
                  </a:lnTo>
                  <a:lnTo>
                    <a:pt x="20690" y="28806"/>
                  </a:lnTo>
                  <a:lnTo>
                    <a:pt x="20553" y="28761"/>
                  </a:lnTo>
                  <a:lnTo>
                    <a:pt x="19982" y="28601"/>
                  </a:lnTo>
                  <a:lnTo>
                    <a:pt x="19547" y="28486"/>
                  </a:lnTo>
                  <a:lnTo>
                    <a:pt x="19387" y="28463"/>
                  </a:lnTo>
                  <a:lnTo>
                    <a:pt x="19204" y="28212"/>
                  </a:lnTo>
                  <a:lnTo>
                    <a:pt x="19159" y="28052"/>
                  </a:lnTo>
                  <a:lnTo>
                    <a:pt x="19090" y="27846"/>
                  </a:lnTo>
                  <a:lnTo>
                    <a:pt x="18999" y="27320"/>
                  </a:lnTo>
                  <a:lnTo>
                    <a:pt x="19067" y="27092"/>
                  </a:lnTo>
                  <a:lnTo>
                    <a:pt x="19159" y="26932"/>
                  </a:lnTo>
                  <a:lnTo>
                    <a:pt x="19479" y="26772"/>
                  </a:lnTo>
                  <a:lnTo>
                    <a:pt x="19639" y="26749"/>
                  </a:lnTo>
                  <a:lnTo>
                    <a:pt x="20187" y="26657"/>
                  </a:lnTo>
                  <a:lnTo>
                    <a:pt x="20507" y="26566"/>
                  </a:lnTo>
                  <a:lnTo>
                    <a:pt x="20485" y="26474"/>
                  </a:lnTo>
                  <a:lnTo>
                    <a:pt x="20347" y="25812"/>
                  </a:lnTo>
                  <a:lnTo>
                    <a:pt x="20416" y="25674"/>
                  </a:lnTo>
                  <a:lnTo>
                    <a:pt x="20896" y="25606"/>
                  </a:lnTo>
                  <a:lnTo>
                    <a:pt x="21193" y="25674"/>
                  </a:lnTo>
                  <a:lnTo>
                    <a:pt x="21376" y="25880"/>
                  </a:lnTo>
                  <a:lnTo>
                    <a:pt x="21673" y="26109"/>
                  </a:lnTo>
                  <a:lnTo>
                    <a:pt x="21925" y="26132"/>
                  </a:lnTo>
                  <a:lnTo>
                    <a:pt x="22222" y="26109"/>
                  </a:lnTo>
                  <a:lnTo>
                    <a:pt x="22359" y="25994"/>
                  </a:lnTo>
                  <a:lnTo>
                    <a:pt x="22656" y="25583"/>
                  </a:lnTo>
                  <a:lnTo>
                    <a:pt x="22794" y="25514"/>
                  </a:lnTo>
                  <a:lnTo>
                    <a:pt x="22931" y="25514"/>
                  </a:lnTo>
                  <a:lnTo>
                    <a:pt x="23205" y="25537"/>
                  </a:lnTo>
                  <a:lnTo>
                    <a:pt x="23319" y="25651"/>
                  </a:lnTo>
                  <a:lnTo>
                    <a:pt x="23319" y="25720"/>
                  </a:lnTo>
                  <a:lnTo>
                    <a:pt x="23274" y="26200"/>
                  </a:lnTo>
                  <a:lnTo>
                    <a:pt x="23319" y="26635"/>
                  </a:lnTo>
                  <a:lnTo>
                    <a:pt x="23502" y="26932"/>
                  </a:lnTo>
                  <a:lnTo>
                    <a:pt x="23708" y="27320"/>
                  </a:lnTo>
                  <a:lnTo>
                    <a:pt x="23800" y="27526"/>
                  </a:lnTo>
                  <a:lnTo>
                    <a:pt x="24165" y="27823"/>
                  </a:lnTo>
                  <a:lnTo>
                    <a:pt x="24371" y="27846"/>
                  </a:lnTo>
                  <a:lnTo>
                    <a:pt x="24554" y="27778"/>
                  </a:lnTo>
                  <a:lnTo>
                    <a:pt x="24943" y="27458"/>
                  </a:lnTo>
                  <a:lnTo>
                    <a:pt x="25103" y="27366"/>
                  </a:lnTo>
                  <a:lnTo>
                    <a:pt x="25286" y="27343"/>
                  </a:lnTo>
                  <a:lnTo>
                    <a:pt x="25628" y="27480"/>
                  </a:lnTo>
                  <a:lnTo>
                    <a:pt x="25743" y="27549"/>
                  </a:lnTo>
                  <a:lnTo>
                    <a:pt x="25994" y="27846"/>
                  </a:lnTo>
                  <a:lnTo>
                    <a:pt x="26291" y="27983"/>
                  </a:lnTo>
                  <a:lnTo>
                    <a:pt x="26429" y="27983"/>
                  </a:lnTo>
                  <a:lnTo>
                    <a:pt x="26657" y="27938"/>
                  </a:lnTo>
                  <a:lnTo>
                    <a:pt x="26703" y="27778"/>
                  </a:lnTo>
                  <a:lnTo>
                    <a:pt x="26657" y="27160"/>
                  </a:lnTo>
                  <a:lnTo>
                    <a:pt x="26657" y="26726"/>
                  </a:lnTo>
                  <a:lnTo>
                    <a:pt x="26749" y="26635"/>
                  </a:lnTo>
                  <a:lnTo>
                    <a:pt x="27046" y="26474"/>
                  </a:lnTo>
                  <a:lnTo>
                    <a:pt x="27160" y="26314"/>
                  </a:lnTo>
                  <a:lnTo>
                    <a:pt x="27297" y="26132"/>
                  </a:lnTo>
                  <a:lnTo>
                    <a:pt x="27778" y="25857"/>
                  </a:lnTo>
                  <a:lnTo>
                    <a:pt x="27938" y="25789"/>
                  </a:lnTo>
                  <a:lnTo>
                    <a:pt x="28372" y="25766"/>
                  </a:lnTo>
                  <a:lnTo>
                    <a:pt x="28829" y="25812"/>
                  </a:lnTo>
                  <a:lnTo>
                    <a:pt x="28966" y="25880"/>
                  </a:lnTo>
                  <a:lnTo>
                    <a:pt x="29103" y="26292"/>
                  </a:lnTo>
                  <a:lnTo>
                    <a:pt x="29126" y="26543"/>
                  </a:lnTo>
                  <a:lnTo>
                    <a:pt x="29103" y="26840"/>
                  </a:lnTo>
                  <a:lnTo>
                    <a:pt x="29126" y="27686"/>
                  </a:lnTo>
                  <a:lnTo>
                    <a:pt x="29218" y="27800"/>
                  </a:lnTo>
                  <a:lnTo>
                    <a:pt x="29332" y="27823"/>
                  </a:lnTo>
                  <a:lnTo>
                    <a:pt x="29538" y="28098"/>
                  </a:lnTo>
                  <a:lnTo>
                    <a:pt x="29515" y="28372"/>
                  </a:lnTo>
                  <a:lnTo>
                    <a:pt x="29446" y="28646"/>
                  </a:lnTo>
                  <a:lnTo>
                    <a:pt x="29241" y="29035"/>
                  </a:lnTo>
                  <a:lnTo>
                    <a:pt x="29035" y="29195"/>
                  </a:lnTo>
                  <a:lnTo>
                    <a:pt x="28875" y="29332"/>
                  </a:lnTo>
                  <a:lnTo>
                    <a:pt x="28783" y="29515"/>
                  </a:lnTo>
                  <a:lnTo>
                    <a:pt x="28486" y="29698"/>
                  </a:lnTo>
                  <a:lnTo>
                    <a:pt x="27960" y="29949"/>
                  </a:lnTo>
                  <a:lnTo>
                    <a:pt x="27755" y="30064"/>
                  </a:lnTo>
                  <a:lnTo>
                    <a:pt x="27640" y="30201"/>
                  </a:lnTo>
                  <a:lnTo>
                    <a:pt x="27572" y="30498"/>
                  </a:lnTo>
                  <a:lnTo>
                    <a:pt x="27572" y="30658"/>
                  </a:lnTo>
                  <a:lnTo>
                    <a:pt x="27526" y="31115"/>
                  </a:lnTo>
                  <a:lnTo>
                    <a:pt x="27595" y="31504"/>
                  </a:lnTo>
                  <a:lnTo>
                    <a:pt x="27709" y="31618"/>
                  </a:lnTo>
                  <a:lnTo>
                    <a:pt x="28075" y="31801"/>
                  </a:lnTo>
                  <a:lnTo>
                    <a:pt x="28486" y="31801"/>
                  </a:lnTo>
                  <a:lnTo>
                    <a:pt x="28875" y="31847"/>
                  </a:lnTo>
                  <a:lnTo>
                    <a:pt x="29058" y="31938"/>
                  </a:lnTo>
                  <a:lnTo>
                    <a:pt x="29195" y="32053"/>
                  </a:lnTo>
                  <a:lnTo>
                    <a:pt x="29218" y="32464"/>
                  </a:lnTo>
                  <a:lnTo>
                    <a:pt x="29218" y="32739"/>
                  </a:lnTo>
                  <a:lnTo>
                    <a:pt x="29195" y="33036"/>
                  </a:lnTo>
                  <a:lnTo>
                    <a:pt x="29103" y="33402"/>
                  </a:lnTo>
                  <a:lnTo>
                    <a:pt x="28989" y="33539"/>
                  </a:lnTo>
                  <a:lnTo>
                    <a:pt x="28898" y="33562"/>
                  </a:lnTo>
                  <a:lnTo>
                    <a:pt x="28738" y="33493"/>
                  </a:lnTo>
                  <a:lnTo>
                    <a:pt x="28326" y="33104"/>
                  </a:lnTo>
                  <a:lnTo>
                    <a:pt x="28120" y="33059"/>
                  </a:lnTo>
                  <a:lnTo>
                    <a:pt x="27915" y="33036"/>
                  </a:lnTo>
                  <a:lnTo>
                    <a:pt x="27617" y="33082"/>
                  </a:lnTo>
                  <a:lnTo>
                    <a:pt x="27480" y="33196"/>
                  </a:lnTo>
                  <a:lnTo>
                    <a:pt x="27435" y="33310"/>
                  </a:lnTo>
                  <a:lnTo>
                    <a:pt x="27389" y="33539"/>
                  </a:lnTo>
                  <a:lnTo>
                    <a:pt x="27297" y="33973"/>
                  </a:lnTo>
                  <a:lnTo>
                    <a:pt x="27389" y="34087"/>
                  </a:lnTo>
                  <a:lnTo>
                    <a:pt x="27480" y="34202"/>
                  </a:lnTo>
                  <a:lnTo>
                    <a:pt x="27640" y="34659"/>
                  </a:lnTo>
                  <a:lnTo>
                    <a:pt x="27778" y="34819"/>
                  </a:lnTo>
                  <a:lnTo>
                    <a:pt x="28349" y="35093"/>
                  </a:lnTo>
                  <a:lnTo>
                    <a:pt x="28692" y="35231"/>
                  </a:lnTo>
                  <a:lnTo>
                    <a:pt x="28852" y="35253"/>
                  </a:lnTo>
                  <a:lnTo>
                    <a:pt x="29218" y="35436"/>
                  </a:lnTo>
                  <a:lnTo>
                    <a:pt x="29584" y="35711"/>
                  </a:lnTo>
                  <a:lnTo>
                    <a:pt x="29904" y="36008"/>
                  </a:lnTo>
                  <a:lnTo>
                    <a:pt x="29972" y="36145"/>
                  </a:lnTo>
                  <a:lnTo>
                    <a:pt x="29949" y="36465"/>
                  </a:lnTo>
                  <a:lnTo>
                    <a:pt x="29904" y="36694"/>
                  </a:lnTo>
                  <a:lnTo>
                    <a:pt x="29789" y="37128"/>
                  </a:lnTo>
                  <a:lnTo>
                    <a:pt x="29652" y="37517"/>
                  </a:lnTo>
                  <a:lnTo>
                    <a:pt x="29584" y="37745"/>
                  </a:lnTo>
                  <a:lnTo>
                    <a:pt x="29606" y="38157"/>
                  </a:lnTo>
                  <a:lnTo>
                    <a:pt x="29675" y="38340"/>
                  </a:lnTo>
                  <a:lnTo>
                    <a:pt x="29721" y="38408"/>
                  </a:lnTo>
                  <a:lnTo>
                    <a:pt x="29904" y="38454"/>
                  </a:lnTo>
                  <a:lnTo>
                    <a:pt x="30269" y="38454"/>
                  </a:lnTo>
                  <a:lnTo>
                    <a:pt x="30429" y="38523"/>
                  </a:lnTo>
                  <a:lnTo>
                    <a:pt x="30795" y="38843"/>
                  </a:lnTo>
                  <a:lnTo>
                    <a:pt x="31047" y="39140"/>
                  </a:lnTo>
                  <a:lnTo>
                    <a:pt x="31115" y="39231"/>
                  </a:lnTo>
                  <a:lnTo>
                    <a:pt x="31275" y="39414"/>
                  </a:lnTo>
                  <a:lnTo>
                    <a:pt x="31298" y="39574"/>
                  </a:lnTo>
                  <a:lnTo>
                    <a:pt x="31253" y="39666"/>
                  </a:lnTo>
                  <a:lnTo>
                    <a:pt x="31115" y="39871"/>
                  </a:lnTo>
                  <a:lnTo>
                    <a:pt x="30841" y="40169"/>
                  </a:lnTo>
                  <a:lnTo>
                    <a:pt x="30795" y="40329"/>
                  </a:lnTo>
                  <a:lnTo>
                    <a:pt x="30864" y="40489"/>
                  </a:lnTo>
                  <a:lnTo>
                    <a:pt x="31230" y="40786"/>
                  </a:lnTo>
                  <a:lnTo>
                    <a:pt x="31298" y="40809"/>
                  </a:lnTo>
                  <a:lnTo>
                    <a:pt x="31344" y="40786"/>
                  </a:lnTo>
                  <a:lnTo>
                    <a:pt x="31618" y="40786"/>
                  </a:lnTo>
                  <a:lnTo>
                    <a:pt x="31755" y="40900"/>
                  </a:lnTo>
                  <a:lnTo>
                    <a:pt x="31778" y="41037"/>
                  </a:lnTo>
                  <a:lnTo>
                    <a:pt x="31801" y="41289"/>
                  </a:lnTo>
                  <a:lnTo>
                    <a:pt x="31687" y="41723"/>
                  </a:lnTo>
                  <a:lnTo>
                    <a:pt x="31481" y="41906"/>
                  </a:lnTo>
                  <a:lnTo>
                    <a:pt x="31253" y="42043"/>
                  </a:lnTo>
                  <a:lnTo>
                    <a:pt x="30955" y="42112"/>
                  </a:lnTo>
                  <a:lnTo>
                    <a:pt x="30818" y="42226"/>
                  </a:lnTo>
                  <a:lnTo>
                    <a:pt x="30795" y="42341"/>
                  </a:lnTo>
                  <a:lnTo>
                    <a:pt x="30727" y="42821"/>
                  </a:lnTo>
                  <a:lnTo>
                    <a:pt x="30795" y="43209"/>
                  </a:lnTo>
                  <a:lnTo>
                    <a:pt x="30887" y="43369"/>
                  </a:lnTo>
                  <a:lnTo>
                    <a:pt x="31184" y="43621"/>
                  </a:lnTo>
                  <a:lnTo>
                    <a:pt x="31230" y="43804"/>
                  </a:lnTo>
                  <a:lnTo>
                    <a:pt x="31321" y="44147"/>
                  </a:lnTo>
                  <a:lnTo>
                    <a:pt x="31550" y="44444"/>
                  </a:lnTo>
                  <a:lnTo>
                    <a:pt x="31664" y="44627"/>
                  </a:lnTo>
                  <a:lnTo>
                    <a:pt x="32098" y="44810"/>
                  </a:lnTo>
                  <a:lnTo>
                    <a:pt x="32350" y="44855"/>
                  </a:lnTo>
                  <a:lnTo>
                    <a:pt x="32921" y="44878"/>
                  </a:lnTo>
                  <a:lnTo>
                    <a:pt x="33379" y="44832"/>
                  </a:lnTo>
                  <a:lnTo>
                    <a:pt x="33607" y="44672"/>
                  </a:lnTo>
                  <a:lnTo>
                    <a:pt x="33836" y="44444"/>
                  </a:lnTo>
                  <a:lnTo>
                    <a:pt x="34019" y="44375"/>
                  </a:lnTo>
                  <a:lnTo>
                    <a:pt x="34499" y="44192"/>
                  </a:lnTo>
                  <a:lnTo>
                    <a:pt x="34705" y="44192"/>
                  </a:lnTo>
                  <a:lnTo>
                    <a:pt x="34910" y="44215"/>
                  </a:lnTo>
                  <a:lnTo>
                    <a:pt x="35208" y="44238"/>
                  </a:lnTo>
                  <a:lnTo>
                    <a:pt x="35322" y="44330"/>
                  </a:lnTo>
                  <a:lnTo>
                    <a:pt x="35322" y="44444"/>
                  </a:lnTo>
                  <a:lnTo>
                    <a:pt x="35322" y="44695"/>
                  </a:lnTo>
                  <a:lnTo>
                    <a:pt x="35299" y="45130"/>
                  </a:lnTo>
                  <a:lnTo>
                    <a:pt x="35139" y="45313"/>
                  </a:lnTo>
                  <a:lnTo>
                    <a:pt x="34979" y="45518"/>
                  </a:lnTo>
                  <a:lnTo>
                    <a:pt x="34750" y="45930"/>
                  </a:lnTo>
                  <a:lnTo>
                    <a:pt x="34545" y="46067"/>
                  </a:lnTo>
                  <a:lnTo>
                    <a:pt x="34293" y="46204"/>
                  </a:lnTo>
                  <a:lnTo>
                    <a:pt x="33904" y="46593"/>
                  </a:lnTo>
                  <a:lnTo>
                    <a:pt x="33859" y="46844"/>
                  </a:lnTo>
                  <a:lnTo>
                    <a:pt x="33927" y="47484"/>
                  </a:lnTo>
                  <a:lnTo>
                    <a:pt x="34065" y="47896"/>
                  </a:lnTo>
                  <a:lnTo>
                    <a:pt x="34133" y="48010"/>
                  </a:lnTo>
                  <a:lnTo>
                    <a:pt x="34316" y="48239"/>
                  </a:lnTo>
                  <a:lnTo>
                    <a:pt x="34339" y="48422"/>
                  </a:lnTo>
                  <a:lnTo>
                    <a:pt x="34293" y="48490"/>
                  </a:lnTo>
                  <a:lnTo>
                    <a:pt x="34179" y="48628"/>
                  </a:lnTo>
                  <a:lnTo>
                    <a:pt x="33859" y="48948"/>
                  </a:lnTo>
                  <a:lnTo>
                    <a:pt x="33653" y="49039"/>
                  </a:lnTo>
                  <a:lnTo>
                    <a:pt x="33447" y="49108"/>
                  </a:lnTo>
                  <a:lnTo>
                    <a:pt x="33287" y="49176"/>
                  </a:lnTo>
                  <a:lnTo>
                    <a:pt x="33287" y="49359"/>
                  </a:lnTo>
                  <a:lnTo>
                    <a:pt x="33310" y="49885"/>
                  </a:lnTo>
                  <a:lnTo>
                    <a:pt x="33424" y="50228"/>
                  </a:lnTo>
                  <a:lnTo>
                    <a:pt x="33516" y="50319"/>
                  </a:lnTo>
                  <a:lnTo>
                    <a:pt x="33767" y="50456"/>
                  </a:lnTo>
                  <a:lnTo>
                    <a:pt x="33927" y="50479"/>
                  </a:lnTo>
                  <a:lnTo>
                    <a:pt x="34133" y="50456"/>
                  </a:lnTo>
                  <a:lnTo>
                    <a:pt x="34407" y="50479"/>
                  </a:lnTo>
                  <a:lnTo>
                    <a:pt x="34545" y="50594"/>
                  </a:lnTo>
                  <a:lnTo>
                    <a:pt x="34590" y="50685"/>
                  </a:lnTo>
                  <a:lnTo>
                    <a:pt x="34659" y="50891"/>
                  </a:lnTo>
                  <a:lnTo>
                    <a:pt x="34865" y="51051"/>
                  </a:lnTo>
                  <a:lnTo>
                    <a:pt x="35070" y="51097"/>
                  </a:lnTo>
                  <a:lnTo>
                    <a:pt x="35345" y="51142"/>
                  </a:lnTo>
                  <a:lnTo>
                    <a:pt x="35688" y="51188"/>
                  </a:lnTo>
                  <a:lnTo>
                    <a:pt x="35848" y="51119"/>
                  </a:lnTo>
                  <a:lnTo>
                    <a:pt x="35893" y="51028"/>
                  </a:lnTo>
                  <a:lnTo>
                    <a:pt x="35962" y="50845"/>
                  </a:lnTo>
                  <a:lnTo>
                    <a:pt x="36076" y="50502"/>
                  </a:lnTo>
                  <a:lnTo>
                    <a:pt x="35985" y="50388"/>
                  </a:lnTo>
                  <a:lnTo>
                    <a:pt x="35665" y="50091"/>
                  </a:lnTo>
                  <a:lnTo>
                    <a:pt x="35368" y="49953"/>
                  </a:lnTo>
                  <a:lnTo>
                    <a:pt x="35230" y="49908"/>
                  </a:lnTo>
                  <a:lnTo>
                    <a:pt x="35048" y="49702"/>
                  </a:lnTo>
                  <a:lnTo>
                    <a:pt x="35025" y="49542"/>
                  </a:lnTo>
                  <a:lnTo>
                    <a:pt x="35048" y="49359"/>
                  </a:lnTo>
                  <a:lnTo>
                    <a:pt x="35299" y="49016"/>
                  </a:lnTo>
                  <a:lnTo>
                    <a:pt x="35413" y="48879"/>
                  </a:lnTo>
                  <a:lnTo>
                    <a:pt x="35528" y="48765"/>
                  </a:lnTo>
                  <a:lnTo>
                    <a:pt x="35825" y="48399"/>
                  </a:lnTo>
                  <a:lnTo>
                    <a:pt x="35985" y="48399"/>
                  </a:lnTo>
                  <a:lnTo>
                    <a:pt x="36099" y="48467"/>
                  </a:lnTo>
                  <a:lnTo>
                    <a:pt x="36305" y="48696"/>
                  </a:lnTo>
                  <a:lnTo>
                    <a:pt x="36374" y="48856"/>
                  </a:lnTo>
                  <a:lnTo>
                    <a:pt x="36488" y="49039"/>
                  </a:lnTo>
                  <a:lnTo>
                    <a:pt x="36785" y="49291"/>
                  </a:lnTo>
                  <a:lnTo>
                    <a:pt x="37471" y="49291"/>
                  </a:lnTo>
                  <a:lnTo>
                    <a:pt x="37562" y="49199"/>
                  </a:lnTo>
                  <a:lnTo>
                    <a:pt x="37631" y="49062"/>
                  </a:lnTo>
                  <a:lnTo>
                    <a:pt x="37768" y="48765"/>
                  </a:lnTo>
                  <a:lnTo>
                    <a:pt x="37928" y="48673"/>
                  </a:lnTo>
                  <a:lnTo>
                    <a:pt x="38157" y="48605"/>
                  </a:lnTo>
                  <a:lnTo>
                    <a:pt x="38545" y="48605"/>
                  </a:lnTo>
                  <a:lnTo>
                    <a:pt x="38660" y="48742"/>
                  </a:lnTo>
                  <a:lnTo>
                    <a:pt x="38797" y="48993"/>
                  </a:lnTo>
                  <a:lnTo>
                    <a:pt x="38934" y="49130"/>
                  </a:lnTo>
                  <a:lnTo>
                    <a:pt x="39026" y="49245"/>
                  </a:lnTo>
                  <a:lnTo>
                    <a:pt x="39323" y="49359"/>
                  </a:lnTo>
                  <a:lnTo>
                    <a:pt x="39437" y="49245"/>
                  </a:lnTo>
                  <a:lnTo>
                    <a:pt x="39528" y="49176"/>
                  </a:lnTo>
                  <a:lnTo>
                    <a:pt x="39871" y="49016"/>
                  </a:lnTo>
                  <a:lnTo>
                    <a:pt x="40306" y="48673"/>
                  </a:lnTo>
                  <a:lnTo>
                    <a:pt x="40923" y="48285"/>
                  </a:lnTo>
                  <a:lnTo>
                    <a:pt x="41380" y="47896"/>
                  </a:lnTo>
                  <a:lnTo>
                    <a:pt x="41517" y="47690"/>
                  </a:lnTo>
                  <a:lnTo>
                    <a:pt x="41860" y="47302"/>
                  </a:lnTo>
                  <a:lnTo>
                    <a:pt x="42020" y="47210"/>
                  </a:lnTo>
                  <a:lnTo>
                    <a:pt x="42318" y="47027"/>
                  </a:lnTo>
                  <a:lnTo>
                    <a:pt x="42615" y="46684"/>
                  </a:lnTo>
                  <a:lnTo>
                    <a:pt x="42729" y="46501"/>
                  </a:lnTo>
                  <a:lnTo>
                    <a:pt x="42821" y="46067"/>
                  </a:lnTo>
                  <a:lnTo>
                    <a:pt x="42821" y="45861"/>
                  </a:lnTo>
                  <a:lnTo>
                    <a:pt x="42866" y="45655"/>
                  </a:lnTo>
                  <a:lnTo>
                    <a:pt x="43049" y="45175"/>
                  </a:lnTo>
                  <a:lnTo>
                    <a:pt x="43186" y="45061"/>
                  </a:lnTo>
                  <a:lnTo>
                    <a:pt x="43529" y="44855"/>
                  </a:lnTo>
                  <a:lnTo>
                    <a:pt x="43827" y="44558"/>
                  </a:lnTo>
                  <a:lnTo>
                    <a:pt x="43918" y="44421"/>
                  </a:lnTo>
                  <a:lnTo>
                    <a:pt x="44238" y="44238"/>
                  </a:lnTo>
                  <a:lnTo>
                    <a:pt x="44375" y="44192"/>
                  </a:lnTo>
                  <a:lnTo>
                    <a:pt x="44604" y="44192"/>
                  </a:lnTo>
                  <a:lnTo>
                    <a:pt x="44832" y="44284"/>
                  </a:lnTo>
                  <a:lnTo>
                    <a:pt x="45175" y="44467"/>
                  </a:lnTo>
                  <a:lnTo>
                    <a:pt x="45450" y="44764"/>
                  </a:lnTo>
                  <a:lnTo>
                    <a:pt x="45541" y="44924"/>
                  </a:lnTo>
                  <a:lnTo>
                    <a:pt x="45747" y="45198"/>
                  </a:lnTo>
                  <a:lnTo>
                    <a:pt x="45884" y="45221"/>
                  </a:lnTo>
                  <a:lnTo>
                    <a:pt x="46181" y="45198"/>
                  </a:lnTo>
                  <a:lnTo>
                    <a:pt x="46433" y="45221"/>
                  </a:lnTo>
                  <a:lnTo>
                    <a:pt x="46570" y="45221"/>
                  </a:lnTo>
                  <a:lnTo>
                    <a:pt x="46821" y="45107"/>
                  </a:lnTo>
                  <a:lnTo>
                    <a:pt x="46844" y="44970"/>
                  </a:lnTo>
                  <a:lnTo>
                    <a:pt x="46959" y="44558"/>
                  </a:lnTo>
                  <a:lnTo>
                    <a:pt x="47141" y="44261"/>
                  </a:lnTo>
                  <a:lnTo>
                    <a:pt x="47210" y="44215"/>
                  </a:lnTo>
                  <a:lnTo>
                    <a:pt x="47370" y="44169"/>
                  </a:lnTo>
                  <a:lnTo>
                    <a:pt x="47187" y="43781"/>
                  </a:lnTo>
                  <a:lnTo>
                    <a:pt x="47027" y="43529"/>
                  </a:lnTo>
                  <a:lnTo>
                    <a:pt x="46799" y="43255"/>
                  </a:lnTo>
                  <a:lnTo>
                    <a:pt x="46387" y="42729"/>
                  </a:lnTo>
                  <a:lnTo>
                    <a:pt x="46227" y="42363"/>
                  </a:lnTo>
                  <a:lnTo>
                    <a:pt x="46250" y="42203"/>
                  </a:lnTo>
                  <a:lnTo>
                    <a:pt x="46318" y="41860"/>
                  </a:lnTo>
                  <a:lnTo>
                    <a:pt x="46684" y="41197"/>
                  </a:lnTo>
                  <a:lnTo>
                    <a:pt x="46959" y="40855"/>
                  </a:lnTo>
                  <a:lnTo>
                    <a:pt x="47233" y="40557"/>
                  </a:lnTo>
                  <a:lnTo>
                    <a:pt x="47507" y="40283"/>
                  </a:lnTo>
                  <a:lnTo>
                    <a:pt x="47530" y="40100"/>
                  </a:lnTo>
                  <a:lnTo>
                    <a:pt x="47507" y="40009"/>
                  </a:lnTo>
                  <a:lnTo>
                    <a:pt x="47347" y="39734"/>
                  </a:lnTo>
                  <a:lnTo>
                    <a:pt x="46890" y="39026"/>
                  </a:lnTo>
                  <a:lnTo>
                    <a:pt x="46799" y="38660"/>
                  </a:lnTo>
                  <a:lnTo>
                    <a:pt x="46776" y="38271"/>
                  </a:lnTo>
                  <a:lnTo>
                    <a:pt x="46959" y="37334"/>
                  </a:lnTo>
                  <a:lnTo>
                    <a:pt x="47027" y="36945"/>
                  </a:lnTo>
                  <a:lnTo>
                    <a:pt x="47096" y="36557"/>
                  </a:lnTo>
                  <a:lnTo>
                    <a:pt x="47279" y="36008"/>
                  </a:lnTo>
                  <a:lnTo>
                    <a:pt x="47462" y="35825"/>
                  </a:lnTo>
                  <a:lnTo>
                    <a:pt x="47576" y="35848"/>
                  </a:lnTo>
                  <a:lnTo>
                    <a:pt x="47896" y="35939"/>
                  </a:lnTo>
                  <a:lnTo>
                    <a:pt x="48948" y="35916"/>
                  </a:lnTo>
                  <a:lnTo>
                    <a:pt x="49451" y="35779"/>
                  </a:lnTo>
                  <a:lnTo>
                    <a:pt x="49908" y="35619"/>
                  </a:lnTo>
                  <a:lnTo>
                    <a:pt x="50456" y="35368"/>
                  </a:lnTo>
                  <a:lnTo>
                    <a:pt x="50799" y="35093"/>
                  </a:lnTo>
                  <a:lnTo>
                    <a:pt x="50937" y="34910"/>
                  </a:lnTo>
                  <a:lnTo>
                    <a:pt x="51302" y="34522"/>
                  </a:lnTo>
                  <a:lnTo>
                    <a:pt x="51760" y="33996"/>
                  </a:lnTo>
                  <a:lnTo>
                    <a:pt x="51760" y="33699"/>
                  </a:lnTo>
                  <a:lnTo>
                    <a:pt x="51577" y="33584"/>
                  </a:lnTo>
                  <a:lnTo>
                    <a:pt x="51165" y="33402"/>
                  </a:lnTo>
                  <a:lnTo>
                    <a:pt x="50891" y="33219"/>
                  </a:lnTo>
                  <a:lnTo>
                    <a:pt x="50845" y="32899"/>
                  </a:lnTo>
                  <a:lnTo>
                    <a:pt x="50868" y="32647"/>
                  </a:lnTo>
                  <a:lnTo>
                    <a:pt x="50937" y="32007"/>
                  </a:lnTo>
                  <a:lnTo>
                    <a:pt x="51051" y="30933"/>
                  </a:lnTo>
                  <a:lnTo>
                    <a:pt x="51005" y="30384"/>
                  </a:lnTo>
                  <a:lnTo>
                    <a:pt x="50937" y="30224"/>
                  </a:lnTo>
                  <a:lnTo>
                    <a:pt x="50777" y="29904"/>
                  </a:lnTo>
                  <a:lnTo>
                    <a:pt x="50731" y="29332"/>
                  </a:lnTo>
                  <a:lnTo>
                    <a:pt x="50845" y="29012"/>
                  </a:lnTo>
                  <a:lnTo>
                    <a:pt x="50937" y="28875"/>
                  </a:lnTo>
                  <a:lnTo>
                    <a:pt x="51302" y="28669"/>
                  </a:lnTo>
                  <a:lnTo>
                    <a:pt x="51988" y="28326"/>
                  </a:lnTo>
                  <a:lnTo>
                    <a:pt x="52148" y="28143"/>
                  </a:lnTo>
                  <a:lnTo>
                    <a:pt x="52102" y="28029"/>
                  </a:lnTo>
                  <a:lnTo>
                    <a:pt x="52034" y="27938"/>
                  </a:lnTo>
                  <a:lnTo>
                    <a:pt x="51645" y="27686"/>
                  </a:lnTo>
                  <a:lnTo>
                    <a:pt x="51005" y="27298"/>
                  </a:lnTo>
                  <a:lnTo>
                    <a:pt x="50731" y="26932"/>
                  </a:lnTo>
                  <a:lnTo>
                    <a:pt x="50708" y="26703"/>
                  </a:lnTo>
                  <a:lnTo>
                    <a:pt x="50777" y="26154"/>
                  </a:lnTo>
                  <a:lnTo>
                    <a:pt x="50982" y="25400"/>
                  </a:lnTo>
                  <a:lnTo>
                    <a:pt x="50982" y="25034"/>
                  </a:lnTo>
                  <a:lnTo>
                    <a:pt x="50868" y="24897"/>
                  </a:lnTo>
                  <a:lnTo>
                    <a:pt x="50571" y="24646"/>
                  </a:lnTo>
                  <a:lnTo>
                    <a:pt x="49976" y="24028"/>
                  </a:lnTo>
                  <a:lnTo>
                    <a:pt x="49771" y="23640"/>
                  </a:lnTo>
                  <a:lnTo>
                    <a:pt x="49588" y="23228"/>
                  </a:lnTo>
                  <a:lnTo>
                    <a:pt x="49245" y="22702"/>
                  </a:lnTo>
                  <a:lnTo>
                    <a:pt x="48970" y="22542"/>
                  </a:lnTo>
                  <a:lnTo>
                    <a:pt x="48833" y="22542"/>
                  </a:lnTo>
                  <a:lnTo>
                    <a:pt x="48673" y="22565"/>
                  </a:lnTo>
                  <a:lnTo>
                    <a:pt x="48399" y="22451"/>
                  </a:lnTo>
                  <a:lnTo>
                    <a:pt x="48102" y="22154"/>
                  </a:lnTo>
                  <a:lnTo>
                    <a:pt x="48033" y="21971"/>
                  </a:lnTo>
                  <a:lnTo>
                    <a:pt x="48102" y="21742"/>
                  </a:lnTo>
                  <a:lnTo>
                    <a:pt x="48216" y="21376"/>
                  </a:lnTo>
                  <a:lnTo>
                    <a:pt x="48285" y="21125"/>
                  </a:lnTo>
                  <a:lnTo>
                    <a:pt x="48582" y="20668"/>
                  </a:lnTo>
                  <a:lnTo>
                    <a:pt x="48719" y="20599"/>
                  </a:lnTo>
                  <a:lnTo>
                    <a:pt x="49130" y="20530"/>
                  </a:lnTo>
                  <a:lnTo>
                    <a:pt x="49656" y="20462"/>
                  </a:lnTo>
                  <a:lnTo>
                    <a:pt x="49908" y="20485"/>
                  </a:lnTo>
                  <a:lnTo>
                    <a:pt x="50388" y="20553"/>
                  </a:lnTo>
                  <a:lnTo>
                    <a:pt x="50479" y="20645"/>
                  </a:lnTo>
                  <a:lnTo>
                    <a:pt x="50571" y="20713"/>
                  </a:lnTo>
                  <a:lnTo>
                    <a:pt x="50959" y="20690"/>
                  </a:lnTo>
                  <a:lnTo>
                    <a:pt x="51097" y="20645"/>
                  </a:lnTo>
                  <a:lnTo>
                    <a:pt x="51142" y="20530"/>
                  </a:lnTo>
                  <a:lnTo>
                    <a:pt x="51234" y="20050"/>
                  </a:lnTo>
                  <a:lnTo>
                    <a:pt x="51302" y="19890"/>
                  </a:lnTo>
                  <a:lnTo>
                    <a:pt x="51600" y="19822"/>
                  </a:lnTo>
                  <a:lnTo>
                    <a:pt x="52011" y="19822"/>
                  </a:lnTo>
                  <a:lnTo>
                    <a:pt x="52743" y="19776"/>
                  </a:lnTo>
                  <a:lnTo>
                    <a:pt x="53406" y="19776"/>
                  </a:lnTo>
                  <a:lnTo>
                    <a:pt x="53634" y="19799"/>
                  </a:lnTo>
                  <a:lnTo>
                    <a:pt x="54457" y="20050"/>
                  </a:lnTo>
                  <a:lnTo>
                    <a:pt x="54754" y="20050"/>
                  </a:lnTo>
                  <a:lnTo>
                    <a:pt x="54937" y="19959"/>
                  </a:lnTo>
                  <a:lnTo>
                    <a:pt x="55097" y="19662"/>
                  </a:lnTo>
                  <a:lnTo>
                    <a:pt x="55235" y="19616"/>
                  </a:lnTo>
                  <a:lnTo>
                    <a:pt x="55829" y="19662"/>
                  </a:lnTo>
                  <a:lnTo>
                    <a:pt x="56401" y="19662"/>
                  </a:lnTo>
                  <a:lnTo>
                    <a:pt x="56538" y="19639"/>
                  </a:lnTo>
                  <a:lnTo>
                    <a:pt x="56698" y="19547"/>
                  </a:lnTo>
                  <a:lnTo>
                    <a:pt x="56698" y="19387"/>
                  </a:lnTo>
                  <a:lnTo>
                    <a:pt x="56675" y="18839"/>
                  </a:lnTo>
                  <a:lnTo>
                    <a:pt x="56766" y="18381"/>
                  </a:lnTo>
                  <a:lnTo>
                    <a:pt x="56949" y="18061"/>
                  </a:lnTo>
                  <a:lnTo>
                    <a:pt x="57201" y="17856"/>
                  </a:lnTo>
                  <a:lnTo>
                    <a:pt x="57612" y="17673"/>
                  </a:lnTo>
                  <a:lnTo>
                    <a:pt x="58047" y="17581"/>
                  </a:lnTo>
                  <a:lnTo>
                    <a:pt x="58207" y="17604"/>
                  </a:lnTo>
                  <a:lnTo>
                    <a:pt x="58527" y="17513"/>
                  </a:lnTo>
                  <a:lnTo>
                    <a:pt x="58595" y="17421"/>
                  </a:lnTo>
                  <a:lnTo>
                    <a:pt x="58664" y="17330"/>
                  </a:lnTo>
                  <a:lnTo>
                    <a:pt x="58755" y="17170"/>
                  </a:lnTo>
                  <a:lnTo>
                    <a:pt x="58572" y="17033"/>
                  </a:lnTo>
                  <a:lnTo>
                    <a:pt x="58367" y="16690"/>
                  </a:lnTo>
                  <a:lnTo>
                    <a:pt x="58092" y="16415"/>
                  </a:lnTo>
                  <a:lnTo>
                    <a:pt x="57795" y="16278"/>
                  </a:lnTo>
                  <a:lnTo>
                    <a:pt x="57635" y="16141"/>
                  </a:lnTo>
                  <a:lnTo>
                    <a:pt x="57361" y="15935"/>
                  </a:lnTo>
                  <a:lnTo>
                    <a:pt x="57178" y="15890"/>
                  </a:lnTo>
                  <a:lnTo>
                    <a:pt x="56698" y="15798"/>
                  </a:lnTo>
                  <a:lnTo>
                    <a:pt x="55989" y="15752"/>
                  </a:lnTo>
                  <a:lnTo>
                    <a:pt x="55326" y="15707"/>
                  </a:lnTo>
                  <a:lnTo>
                    <a:pt x="54937" y="15684"/>
                  </a:lnTo>
                  <a:lnTo>
                    <a:pt x="54754" y="15684"/>
                  </a:lnTo>
                  <a:lnTo>
                    <a:pt x="54366" y="15455"/>
                  </a:lnTo>
                  <a:lnTo>
                    <a:pt x="54274" y="15318"/>
                  </a:lnTo>
                  <a:lnTo>
                    <a:pt x="53977" y="14838"/>
                  </a:lnTo>
                  <a:lnTo>
                    <a:pt x="53657" y="14449"/>
                  </a:lnTo>
                  <a:lnTo>
                    <a:pt x="53154" y="14403"/>
                  </a:lnTo>
                  <a:lnTo>
                    <a:pt x="52423" y="14426"/>
                  </a:lnTo>
                  <a:lnTo>
                    <a:pt x="51897" y="14403"/>
                  </a:lnTo>
                  <a:lnTo>
                    <a:pt x="51462" y="14266"/>
                  </a:lnTo>
                  <a:lnTo>
                    <a:pt x="51051" y="13969"/>
                  </a:lnTo>
                  <a:lnTo>
                    <a:pt x="50799" y="13695"/>
                  </a:lnTo>
                  <a:lnTo>
                    <a:pt x="50639" y="13329"/>
                  </a:lnTo>
                  <a:lnTo>
                    <a:pt x="50456" y="13009"/>
                  </a:lnTo>
                  <a:lnTo>
                    <a:pt x="50114" y="12986"/>
                  </a:lnTo>
                  <a:lnTo>
                    <a:pt x="49565" y="12963"/>
                  </a:lnTo>
                  <a:lnTo>
                    <a:pt x="49382" y="12917"/>
                  </a:lnTo>
                  <a:lnTo>
                    <a:pt x="49130" y="12757"/>
                  </a:lnTo>
                  <a:lnTo>
                    <a:pt x="49016" y="12735"/>
                  </a:lnTo>
                  <a:lnTo>
                    <a:pt x="48879" y="12735"/>
                  </a:lnTo>
                  <a:lnTo>
                    <a:pt x="48627" y="12643"/>
                  </a:lnTo>
                  <a:lnTo>
                    <a:pt x="48559" y="12552"/>
                  </a:lnTo>
                  <a:lnTo>
                    <a:pt x="48559" y="12415"/>
                  </a:lnTo>
                  <a:lnTo>
                    <a:pt x="48719" y="11980"/>
                  </a:lnTo>
                  <a:lnTo>
                    <a:pt x="48742" y="11797"/>
                  </a:lnTo>
                  <a:lnTo>
                    <a:pt x="48719" y="11614"/>
                  </a:lnTo>
                  <a:lnTo>
                    <a:pt x="48513" y="11340"/>
                  </a:lnTo>
                  <a:lnTo>
                    <a:pt x="48399" y="11271"/>
                  </a:lnTo>
                  <a:lnTo>
                    <a:pt x="48285" y="11180"/>
                  </a:lnTo>
                  <a:lnTo>
                    <a:pt x="47919" y="10883"/>
                  </a:lnTo>
                  <a:lnTo>
                    <a:pt x="47690" y="10837"/>
                  </a:lnTo>
                  <a:lnTo>
                    <a:pt x="47233" y="10860"/>
                  </a:lnTo>
                  <a:lnTo>
                    <a:pt x="47004" y="10768"/>
                  </a:lnTo>
                  <a:lnTo>
                    <a:pt x="46959" y="10677"/>
                  </a:lnTo>
                  <a:lnTo>
                    <a:pt x="46959" y="10494"/>
                  </a:lnTo>
                  <a:lnTo>
                    <a:pt x="46730" y="10517"/>
                  </a:lnTo>
                  <a:lnTo>
                    <a:pt x="46593" y="10494"/>
                  </a:lnTo>
                  <a:lnTo>
                    <a:pt x="46250" y="10448"/>
                  </a:lnTo>
                  <a:lnTo>
                    <a:pt x="45953" y="10403"/>
                  </a:lnTo>
                  <a:lnTo>
                    <a:pt x="45701" y="10380"/>
                  </a:lnTo>
                  <a:lnTo>
                    <a:pt x="45244" y="10220"/>
                  </a:lnTo>
                  <a:lnTo>
                    <a:pt x="45107" y="10105"/>
                  </a:lnTo>
                  <a:lnTo>
                    <a:pt x="44970" y="9991"/>
                  </a:lnTo>
                  <a:lnTo>
                    <a:pt x="44444" y="9854"/>
                  </a:lnTo>
                  <a:lnTo>
                    <a:pt x="44307" y="9763"/>
                  </a:lnTo>
                  <a:lnTo>
                    <a:pt x="44169" y="9808"/>
                  </a:lnTo>
                  <a:lnTo>
                    <a:pt x="44078" y="9831"/>
                  </a:lnTo>
                  <a:lnTo>
                    <a:pt x="43781" y="9808"/>
                  </a:lnTo>
                  <a:lnTo>
                    <a:pt x="43461" y="9831"/>
                  </a:lnTo>
                  <a:lnTo>
                    <a:pt x="43346" y="9900"/>
                  </a:lnTo>
                  <a:lnTo>
                    <a:pt x="43095" y="10128"/>
                  </a:lnTo>
                  <a:lnTo>
                    <a:pt x="42592" y="10128"/>
                  </a:lnTo>
                  <a:lnTo>
                    <a:pt x="42272" y="10014"/>
                  </a:lnTo>
                  <a:lnTo>
                    <a:pt x="41998" y="9694"/>
                  </a:lnTo>
                  <a:lnTo>
                    <a:pt x="41723" y="9488"/>
                  </a:lnTo>
                  <a:lnTo>
                    <a:pt x="41380" y="9511"/>
                  </a:lnTo>
                  <a:lnTo>
                    <a:pt x="40969" y="9671"/>
                  </a:lnTo>
                  <a:lnTo>
                    <a:pt x="40672" y="9900"/>
                  </a:lnTo>
                  <a:lnTo>
                    <a:pt x="40397" y="10105"/>
                  </a:lnTo>
                  <a:lnTo>
                    <a:pt x="40260" y="10174"/>
                  </a:lnTo>
                  <a:lnTo>
                    <a:pt x="40054" y="10426"/>
                  </a:lnTo>
                  <a:lnTo>
                    <a:pt x="39986" y="10608"/>
                  </a:lnTo>
                  <a:lnTo>
                    <a:pt x="39894" y="10768"/>
                  </a:lnTo>
                  <a:lnTo>
                    <a:pt x="39574" y="10814"/>
                  </a:lnTo>
                  <a:lnTo>
                    <a:pt x="39437" y="10814"/>
                  </a:lnTo>
                  <a:lnTo>
                    <a:pt x="39323" y="10837"/>
                  </a:lnTo>
                  <a:lnTo>
                    <a:pt x="39048" y="10723"/>
                  </a:lnTo>
                  <a:lnTo>
                    <a:pt x="38980" y="10631"/>
                  </a:lnTo>
                  <a:lnTo>
                    <a:pt x="38888" y="10380"/>
                  </a:lnTo>
                  <a:lnTo>
                    <a:pt x="38865" y="10060"/>
                  </a:lnTo>
                  <a:lnTo>
                    <a:pt x="38865" y="9900"/>
                  </a:lnTo>
                  <a:lnTo>
                    <a:pt x="38751" y="9511"/>
                  </a:lnTo>
                  <a:lnTo>
                    <a:pt x="38660" y="9465"/>
                  </a:lnTo>
                  <a:lnTo>
                    <a:pt x="38408" y="9603"/>
                  </a:lnTo>
                  <a:lnTo>
                    <a:pt x="38157" y="9808"/>
                  </a:lnTo>
                  <a:lnTo>
                    <a:pt x="37974" y="10037"/>
                  </a:lnTo>
                  <a:lnTo>
                    <a:pt x="37837" y="10243"/>
                  </a:lnTo>
                  <a:lnTo>
                    <a:pt x="37631" y="10357"/>
                  </a:lnTo>
                  <a:lnTo>
                    <a:pt x="37357" y="10403"/>
                  </a:lnTo>
                  <a:lnTo>
                    <a:pt x="37288" y="10334"/>
                  </a:lnTo>
                  <a:lnTo>
                    <a:pt x="37288" y="10083"/>
                  </a:lnTo>
                  <a:lnTo>
                    <a:pt x="37288" y="9923"/>
                  </a:lnTo>
                  <a:lnTo>
                    <a:pt x="37242" y="9511"/>
                  </a:lnTo>
                  <a:lnTo>
                    <a:pt x="37151" y="9191"/>
                  </a:lnTo>
                  <a:lnTo>
                    <a:pt x="36968" y="8985"/>
                  </a:lnTo>
                  <a:lnTo>
                    <a:pt x="36625" y="8825"/>
                  </a:lnTo>
                  <a:lnTo>
                    <a:pt x="36511" y="8734"/>
                  </a:lnTo>
                  <a:lnTo>
                    <a:pt x="36488" y="8391"/>
                  </a:lnTo>
                  <a:lnTo>
                    <a:pt x="36465" y="8277"/>
                  </a:lnTo>
                  <a:lnTo>
                    <a:pt x="36214" y="8048"/>
                  </a:lnTo>
                  <a:lnTo>
                    <a:pt x="35939" y="7934"/>
                  </a:lnTo>
                  <a:lnTo>
                    <a:pt x="35802" y="7751"/>
                  </a:lnTo>
                  <a:lnTo>
                    <a:pt x="35756" y="7408"/>
                  </a:lnTo>
                  <a:lnTo>
                    <a:pt x="35779" y="7202"/>
                  </a:lnTo>
                  <a:lnTo>
                    <a:pt x="35802" y="6882"/>
                  </a:lnTo>
                  <a:lnTo>
                    <a:pt x="35802" y="6859"/>
                  </a:lnTo>
                  <a:lnTo>
                    <a:pt x="35779" y="6859"/>
                  </a:lnTo>
                  <a:lnTo>
                    <a:pt x="35642" y="6676"/>
                  </a:lnTo>
                  <a:lnTo>
                    <a:pt x="35482" y="6653"/>
                  </a:lnTo>
                  <a:lnTo>
                    <a:pt x="35436" y="6608"/>
                  </a:lnTo>
                  <a:lnTo>
                    <a:pt x="35390" y="6356"/>
                  </a:lnTo>
                  <a:lnTo>
                    <a:pt x="35345" y="6265"/>
                  </a:lnTo>
                  <a:lnTo>
                    <a:pt x="35208" y="6219"/>
                  </a:lnTo>
                  <a:lnTo>
                    <a:pt x="34979" y="6219"/>
                  </a:lnTo>
                  <a:lnTo>
                    <a:pt x="34590" y="6265"/>
                  </a:lnTo>
                  <a:lnTo>
                    <a:pt x="34362" y="6219"/>
                  </a:lnTo>
                  <a:lnTo>
                    <a:pt x="34407" y="6013"/>
                  </a:lnTo>
                  <a:lnTo>
                    <a:pt x="34316" y="5853"/>
                  </a:lnTo>
                  <a:lnTo>
                    <a:pt x="34202" y="5853"/>
                  </a:lnTo>
                  <a:lnTo>
                    <a:pt x="34065" y="5922"/>
                  </a:lnTo>
                  <a:lnTo>
                    <a:pt x="34019" y="5853"/>
                  </a:lnTo>
                  <a:lnTo>
                    <a:pt x="33996" y="5739"/>
                  </a:lnTo>
                  <a:lnTo>
                    <a:pt x="33950" y="5282"/>
                  </a:lnTo>
                  <a:lnTo>
                    <a:pt x="33882" y="5099"/>
                  </a:lnTo>
                  <a:lnTo>
                    <a:pt x="33836" y="5099"/>
                  </a:lnTo>
                  <a:lnTo>
                    <a:pt x="33767" y="4870"/>
                  </a:lnTo>
                  <a:lnTo>
                    <a:pt x="33744" y="4642"/>
                  </a:lnTo>
                  <a:lnTo>
                    <a:pt x="33790" y="4459"/>
                  </a:lnTo>
                  <a:lnTo>
                    <a:pt x="33744" y="4390"/>
                  </a:lnTo>
                  <a:lnTo>
                    <a:pt x="33653" y="4367"/>
                  </a:lnTo>
                  <a:lnTo>
                    <a:pt x="33493" y="4344"/>
                  </a:lnTo>
                  <a:lnTo>
                    <a:pt x="33379" y="4299"/>
                  </a:lnTo>
                  <a:lnTo>
                    <a:pt x="33333" y="4207"/>
                  </a:lnTo>
                  <a:lnTo>
                    <a:pt x="33287" y="4001"/>
                  </a:lnTo>
                  <a:lnTo>
                    <a:pt x="33150" y="3864"/>
                  </a:lnTo>
                  <a:lnTo>
                    <a:pt x="33081" y="3796"/>
                  </a:lnTo>
                  <a:lnTo>
                    <a:pt x="33081" y="3658"/>
                  </a:lnTo>
                  <a:lnTo>
                    <a:pt x="32876" y="3521"/>
                  </a:lnTo>
                  <a:lnTo>
                    <a:pt x="32601" y="3361"/>
                  </a:lnTo>
                  <a:lnTo>
                    <a:pt x="32396" y="3201"/>
                  </a:lnTo>
                  <a:lnTo>
                    <a:pt x="32007" y="2973"/>
                  </a:lnTo>
                  <a:lnTo>
                    <a:pt x="31915" y="2904"/>
                  </a:lnTo>
                  <a:lnTo>
                    <a:pt x="31870" y="2881"/>
                  </a:lnTo>
                  <a:lnTo>
                    <a:pt x="31618" y="2790"/>
                  </a:lnTo>
                  <a:lnTo>
                    <a:pt x="31573" y="2653"/>
                  </a:lnTo>
                  <a:lnTo>
                    <a:pt x="31527" y="2401"/>
                  </a:lnTo>
                  <a:lnTo>
                    <a:pt x="31458" y="2195"/>
                  </a:lnTo>
                  <a:lnTo>
                    <a:pt x="31367" y="2035"/>
                  </a:lnTo>
                  <a:lnTo>
                    <a:pt x="31207" y="1875"/>
                  </a:lnTo>
                  <a:lnTo>
                    <a:pt x="31138" y="1761"/>
                  </a:lnTo>
                  <a:lnTo>
                    <a:pt x="31115" y="1624"/>
                  </a:lnTo>
                  <a:lnTo>
                    <a:pt x="30955" y="1532"/>
                  </a:lnTo>
                  <a:lnTo>
                    <a:pt x="30567" y="1372"/>
                  </a:lnTo>
                  <a:lnTo>
                    <a:pt x="30178" y="1327"/>
                  </a:lnTo>
                  <a:lnTo>
                    <a:pt x="29949" y="1281"/>
                  </a:lnTo>
                  <a:lnTo>
                    <a:pt x="29584" y="1167"/>
                  </a:lnTo>
                  <a:lnTo>
                    <a:pt x="29195" y="1007"/>
                  </a:lnTo>
                  <a:lnTo>
                    <a:pt x="29012" y="938"/>
                  </a:lnTo>
                  <a:lnTo>
                    <a:pt x="28646" y="915"/>
                  </a:lnTo>
                  <a:lnTo>
                    <a:pt x="28395" y="961"/>
                  </a:lnTo>
                  <a:lnTo>
                    <a:pt x="28258" y="1007"/>
                  </a:lnTo>
                  <a:lnTo>
                    <a:pt x="27960" y="1189"/>
                  </a:lnTo>
                  <a:lnTo>
                    <a:pt x="27778" y="1189"/>
                  </a:lnTo>
                  <a:lnTo>
                    <a:pt x="27320" y="1144"/>
                  </a:lnTo>
                  <a:lnTo>
                    <a:pt x="26886" y="1167"/>
                  </a:lnTo>
                  <a:lnTo>
                    <a:pt x="26566" y="1281"/>
                  </a:lnTo>
                  <a:lnTo>
                    <a:pt x="26131" y="1304"/>
                  </a:lnTo>
                  <a:lnTo>
                    <a:pt x="25903" y="1281"/>
                  </a:lnTo>
                  <a:lnTo>
                    <a:pt x="25514" y="1167"/>
                  </a:lnTo>
                  <a:lnTo>
                    <a:pt x="25423" y="1052"/>
                  </a:lnTo>
                  <a:lnTo>
                    <a:pt x="25354" y="938"/>
                  </a:lnTo>
                  <a:lnTo>
                    <a:pt x="25194" y="892"/>
                  </a:lnTo>
                  <a:lnTo>
                    <a:pt x="25057" y="778"/>
                  </a:lnTo>
                  <a:lnTo>
                    <a:pt x="24943" y="641"/>
                  </a:lnTo>
                  <a:lnTo>
                    <a:pt x="24897" y="435"/>
                  </a:lnTo>
                  <a:lnTo>
                    <a:pt x="24714" y="412"/>
                  </a:lnTo>
                  <a:lnTo>
                    <a:pt x="24508" y="366"/>
                  </a:lnTo>
                  <a:lnTo>
                    <a:pt x="24371" y="115"/>
                  </a:lnTo>
                  <a:lnTo>
                    <a:pt x="24188" y="69"/>
                  </a:lnTo>
                  <a:lnTo>
                    <a:pt x="23891" y="1"/>
                  </a:lnTo>
                  <a:close/>
                </a:path>
              </a:pathLst>
            </a:custGeom>
            <a:solidFill>
              <a:srgbClr val="6AA4C8"/>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r>
                <a:rPr lang="en-GB" sz="1092">
                  <a:solidFill>
                    <a:srgbClr val="FFFFFF"/>
                  </a:solidFill>
                </a:rPr>
                <a:t>     </a:t>
              </a:r>
              <a:r>
                <a:rPr lang="en-GB" sz="667">
                  <a:solidFill>
                    <a:srgbClr val="FFFFFF"/>
                  </a:solidFill>
                </a:rPr>
                <a:t>2022</a:t>
              </a:r>
              <a:endParaRPr sz="667">
                <a:solidFill>
                  <a:srgbClr val="FFFFFF"/>
                </a:solidFill>
              </a:endParaRPr>
            </a:p>
            <a:p>
              <a:endParaRPr sz="1092">
                <a:solidFill>
                  <a:srgbClr val="FFFFFF"/>
                </a:solidFill>
              </a:endParaRPr>
            </a:p>
          </p:txBody>
        </p:sp>
        <p:sp>
          <p:nvSpPr>
            <p:cNvPr id="146" name="Google Shape;146;p13"/>
            <p:cNvSpPr/>
            <p:nvPr/>
          </p:nvSpPr>
          <p:spPr>
            <a:xfrm>
              <a:off x="705400" y="2232858"/>
              <a:ext cx="937547" cy="1000803"/>
            </a:xfrm>
            <a:custGeom>
              <a:avLst/>
              <a:gdLst/>
              <a:ahLst/>
              <a:cxnLst/>
              <a:rect l="l" t="t" r="r" b="b"/>
              <a:pathLst>
                <a:path w="41678" h="44490" extrusionOk="0">
                  <a:moveTo>
                    <a:pt x="21010" y="1"/>
                  </a:moveTo>
                  <a:lnTo>
                    <a:pt x="20621" y="92"/>
                  </a:lnTo>
                  <a:lnTo>
                    <a:pt x="20530" y="207"/>
                  </a:lnTo>
                  <a:lnTo>
                    <a:pt x="20370" y="321"/>
                  </a:lnTo>
                  <a:lnTo>
                    <a:pt x="19798" y="481"/>
                  </a:lnTo>
                  <a:lnTo>
                    <a:pt x="19616" y="572"/>
                  </a:lnTo>
                  <a:lnTo>
                    <a:pt x="19524" y="710"/>
                  </a:lnTo>
                  <a:lnTo>
                    <a:pt x="19501" y="1007"/>
                  </a:lnTo>
                  <a:lnTo>
                    <a:pt x="19616" y="1144"/>
                  </a:lnTo>
                  <a:lnTo>
                    <a:pt x="19936" y="1350"/>
                  </a:lnTo>
                  <a:lnTo>
                    <a:pt x="20187" y="1647"/>
                  </a:lnTo>
                  <a:lnTo>
                    <a:pt x="20233" y="1830"/>
                  </a:lnTo>
                  <a:lnTo>
                    <a:pt x="20050" y="2241"/>
                  </a:lnTo>
                  <a:lnTo>
                    <a:pt x="19890" y="2447"/>
                  </a:lnTo>
                  <a:lnTo>
                    <a:pt x="19570" y="2767"/>
                  </a:lnTo>
                  <a:lnTo>
                    <a:pt x="19341" y="3064"/>
                  </a:lnTo>
                  <a:lnTo>
                    <a:pt x="19273" y="3247"/>
                  </a:lnTo>
                  <a:lnTo>
                    <a:pt x="19318" y="3613"/>
                  </a:lnTo>
                  <a:lnTo>
                    <a:pt x="19273" y="3864"/>
                  </a:lnTo>
                  <a:lnTo>
                    <a:pt x="19227" y="4002"/>
                  </a:lnTo>
                  <a:lnTo>
                    <a:pt x="19067" y="4093"/>
                  </a:lnTo>
                  <a:lnTo>
                    <a:pt x="18747" y="4070"/>
                  </a:lnTo>
                  <a:lnTo>
                    <a:pt x="18541" y="4093"/>
                  </a:lnTo>
                  <a:lnTo>
                    <a:pt x="18312" y="4207"/>
                  </a:lnTo>
                  <a:lnTo>
                    <a:pt x="17764" y="4710"/>
                  </a:lnTo>
                  <a:lnTo>
                    <a:pt x="17535" y="4985"/>
                  </a:lnTo>
                  <a:lnTo>
                    <a:pt x="17329" y="5213"/>
                  </a:lnTo>
                  <a:lnTo>
                    <a:pt x="16941" y="5396"/>
                  </a:lnTo>
                  <a:lnTo>
                    <a:pt x="16735" y="5396"/>
                  </a:lnTo>
                  <a:lnTo>
                    <a:pt x="16072" y="5488"/>
                  </a:lnTo>
                  <a:lnTo>
                    <a:pt x="15363" y="5579"/>
                  </a:lnTo>
                  <a:lnTo>
                    <a:pt x="15066" y="5579"/>
                  </a:lnTo>
                  <a:lnTo>
                    <a:pt x="14746" y="5556"/>
                  </a:lnTo>
                  <a:lnTo>
                    <a:pt x="14746" y="5556"/>
                  </a:lnTo>
                  <a:lnTo>
                    <a:pt x="14792" y="5625"/>
                  </a:lnTo>
                  <a:lnTo>
                    <a:pt x="14792" y="5739"/>
                  </a:lnTo>
                  <a:lnTo>
                    <a:pt x="14677" y="6036"/>
                  </a:lnTo>
                  <a:lnTo>
                    <a:pt x="14472" y="6265"/>
                  </a:lnTo>
                  <a:lnTo>
                    <a:pt x="14357" y="6311"/>
                  </a:lnTo>
                  <a:lnTo>
                    <a:pt x="14037" y="6356"/>
                  </a:lnTo>
                  <a:lnTo>
                    <a:pt x="13900" y="6471"/>
                  </a:lnTo>
                  <a:lnTo>
                    <a:pt x="13786" y="6699"/>
                  </a:lnTo>
                  <a:lnTo>
                    <a:pt x="13580" y="6951"/>
                  </a:lnTo>
                  <a:lnTo>
                    <a:pt x="13306" y="7202"/>
                  </a:lnTo>
                  <a:lnTo>
                    <a:pt x="13214" y="7339"/>
                  </a:lnTo>
                  <a:lnTo>
                    <a:pt x="13191" y="7431"/>
                  </a:lnTo>
                  <a:lnTo>
                    <a:pt x="13168" y="7705"/>
                  </a:lnTo>
                  <a:lnTo>
                    <a:pt x="13077" y="7797"/>
                  </a:lnTo>
                  <a:lnTo>
                    <a:pt x="12871" y="7934"/>
                  </a:lnTo>
                  <a:lnTo>
                    <a:pt x="12826" y="8071"/>
                  </a:lnTo>
                  <a:lnTo>
                    <a:pt x="12803" y="8254"/>
                  </a:lnTo>
                  <a:lnTo>
                    <a:pt x="12803" y="8505"/>
                  </a:lnTo>
                  <a:lnTo>
                    <a:pt x="12780" y="8620"/>
                  </a:lnTo>
                  <a:lnTo>
                    <a:pt x="12528" y="8734"/>
                  </a:lnTo>
                  <a:lnTo>
                    <a:pt x="12368" y="8757"/>
                  </a:lnTo>
                  <a:lnTo>
                    <a:pt x="12163" y="8780"/>
                  </a:lnTo>
                  <a:lnTo>
                    <a:pt x="11797" y="8917"/>
                  </a:lnTo>
                  <a:lnTo>
                    <a:pt x="11751" y="9031"/>
                  </a:lnTo>
                  <a:lnTo>
                    <a:pt x="11797" y="9146"/>
                  </a:lnTo>
                  <a:lnTo>
                    <a:pt x="11774" y="9306"/>
                  </a:lnTo>
                  <a:lnTo>
                    <a:pt x="11728" y="9420"/>
                  </a:lnTo>
                  <a:lnTo>
                    <a:pt x="11591" y="9694"/>
                  </a:lnTo>
                  <a:lnTo>
                    <a:pt x="11568" y="9991"/>
                  </a:lnTo>
                  <a:lnTo>
                    <a:pt x="11545" y="10106"/>
                  </a:lnTo>
                  <a:lnTo>
                    <a:pt x="11385" y="10266"/>
                  </a:lnTo>
                  <a:lnTo>
                    <a:pt x="11362" y="10357"/>
                  </a:lnTo>
                  <a:lnTo>
                    <a:pt x="11362" y="10449"/>
                  </a:lnTo>
                  <a:lnTo>
                    <a:pt x="11408" y="10677"/>
                  </a:lnTo>
                  <a:lnTo>
                    <a:pt x="11477" y="10723"/>
                  </a:lnTo>
                  <a:lnTo>
                    <a:pt x="11591" y="10723"/>
                  </a:lnTo>
                  <a:lnTo>
                    <a:pt x="11865" y="10837"/>
                  </a:lnTo>
                  <a:lnTo>
                    <a:pt x="11911" y="10929"/>
                  </a:lnTo>
                  <a:lnTo>
                    <a:pt x="11934" y="11180"/>
                  </a:lnTo>
                  <a:lnTo>
                    <a:pt x="11934" y="11477"/>
                  </a:lnTo>
                  <a:lnTo>
                    <a:pt x="11934" y="11660"/>
                  </a:lnTo>
                  <a:lnTo>
                    <a:pt x="11934" y="12003"/>
                  </a:lnTo>
                  <a:lnTo>
                    <a:pt x="11842" y="12072"/>
                  </a:lnTo>
                  <a:lnTo>
                    <a:pt x="11637" y="12140"/>
                  </a:lnTo>
                  <a:lnTo>
                    <a:pt x="11522" y="12300"/>
                  </a:lnTo>
                  <a:lnTo>
                    <a:pt x="11454" y="12415"/>
                  </a:lnTo>
                  <a:lnTo>
                    <a:pt x="11431" y="12575"/>
                  </a:lnTo>
                  <a:lnTo>
                    <a:pt x="11385" y="12872"/>
                  </a:lnTo>
                  <a:lnTo>
                    <a:pt x="11294" y="13123"/>
                  </a:lnTo>
                  <a:lnTo>
                    <a:pt x="11271" y="13215"/>
                  </a:lnTo>
                  <a:lnTo>
                    <a:pt x="11157" y="13421"/>
                  </a:lnTo>
                  <a:lnTo>
                    <a:pt x="11042" y="13489"/>
                  </a:lnTo>
                  <a:lnTo>
                    <a:pt x="10859" y="13558"/>
                  </a:lnTo>
                  <a:lnTo>
                    <a:pt x="10517" y="13604"/>
                  </a:lnTo>
                  <a:lnTo>
                    <a:pt x="10059" y="13626"/>
                  </a:lnTo>
                  <a:lnTo>
                    <a:pt x="9693" y="13649"/>
                  </a:lnTo>
                  <a:lnTo>
                    <a:pt x="9556" y="13672"/>
                  </a:lnTo>
                  <a:lnTo>
                    <a:pt x="9373" y="13832"/>
                  </a:lnTo>
                  <a:lnTo>
                    <a:pt x="9099" y="13855"/>
                  </a:lnTo>
                  <a:lnTo>
                    <a:pt x="8390" y="13901"/>
                  </a:lnTo>
                  <a:lnTo>
                    <a:pt x="7750" y="13924"/>
                  </a:lnTo>
                  <a:lnTo>
                    <a:pt x="7293" y="13855"/>
                  </a:lnTo>
                  <a:lnTo>
                    <a:pt x="6950" y="13924"/>
                  </a:lnTo>
                  <a:lnTo>
                    <a:pt x="6744" y="14015"/>
                  </a:lnTo>
                  <a:lnTo>
                    <a:pt x="6401" y="14381"/>
                  </a:lnTo>
                  <a:lnTo>
                    <a:pt x="6287" y="14472"/>
                  </a:lnTo>
                  <a:lnTo>
                    <a:pt x="6127" y="14564"/>
                  </a:lnTo>
                  <a:lnTo>
                    <a:pt x="5716" y="14655"/>
                  </a:lnTo>
                  <a:lnTo>
                    <a:pt x="5441" y="14610"/>
                  </a:lnTo>
                  <a:lnTo>
                    <a:pt x="5007" y="14381"/>
                  </a:lnTo>
                  <a:lnTo>
                    <a:pt x="4870" y="14312"/>
                  </a:lnTo>
                  <a:lnTo>
                    <a:pt x="4778" y="14267"/>
                  </a:lnTo>
                  <a:lnTo>
                    <a:pt x="4710" y="14107"/>
                  </a:lnTo>
                  <a:lnTo>
                    <a:pt x="4550" y="14015"/>
                  </a:lnTo>
                  <a:lnTo>
                    <a:pt x="4367" y="13901"/>
                  </a:lnTo>
                  <a:lnTo>
                    <a:pt x="4138" y="13695"/>
                  </a:lnTo>
                  <a:lnTo>
                    <a:pt x="3978" y="13695"/>
                  </a:lnTo>
                  <a:lnTo>
                    <a:pt x="3795" y="13718"/>
                  </a:lnTo>
                  <a:lnTo>
                    <a:pt x="3521" y="13786"/>
                  </a:lnTo>
                  <a:lnTo>
                    <a:pt x="3498" y="13878"/>
                  </a:lnTo>
                  <a:lnTo>
                    <a:pt x="3521" y="14038"/>
                  </a:lnTo>
                  <a:lnTo>
                    <a:pt x="3429" y="14335"/>
                  </a:lnTo>
                  <a:lnTo>
                    <a:pt x="3384" y="14541"/>
                  </a:lnTo>
                  <a:lnTo>
                    <a:pt x="3406" y="14838"/>
                  </a:lnTo>
                  <a:lnTo>
                    <a:pt x="3315" y="14930"/>
                  </a:lnTo>
                  <a:lnTo>
                    <a:pt x="3201" y="14998"/>
                  </a:lnTo>
                  <a:lnTo>
                    <a:pt x="3064" y="15250"/>
                  </a:lnTo>
                  <a:lnTo>
                    <a:pt x="3041" y="15364"/>
                  </a:lnTo>
                  <a:lnTo>
                    <a:pt x="3041" y="15501"/>
                  </a:lnTo>
                  <a:lnTo>
                    <a:pt x="2972" y="15707"/>
                  </a:lnTo>
                  <a:lnTo>
                    <a:pt x="2835" y="15730"/>
                  </a:lnTo>
                  <a:lnTo>
                    <a:pt x="2652" y="15707"/>
                  </a:lnTo>
                  <a:lnTo>
                    <a:pt x="2355" y="15707"/>
                  </a:lnTo>
                  <a:lnTo>
                    <a:pt x="2012" y="15753"/>
                  </a:lnTo>
                  <a:lnTo>
                    <a:pt x="1806" y="15753"/>
                  </a:lnTo>
                  <a:lnTo>
                    <a:pt x="1509" y="15661"/>
                  </a:lnTo>
                  <a:lnTo>
                    <a:pt x="1372" y="15661"/>
                  </a:lnTo>
                  <a:lnTo>
                    <a:pt x="1555" y="15935"/>
                  </a:lnTo>
                  <a:lnTo>
                    <a:pt x="1783" y="16233"/>
                  </a:lnTo>
                  <a:lnTo>
                    <a:pt x="1852" y="16278"/>
                  </a:lnTo>
                  <a:lnTo>
                    <a:pt x="2058" y="16370"/>
                  </a:lnTo>
                  <a:lnTo>
                    <a:pt x="2103" y="16553"/>
                  </a:lnTo>
                  <a:lnTo>
                    <a:pt x="2149" y="16896"/>
                  </a:lnTo>
                  <a:lnTo>
                    <a:pt x="2149" y="17170"/>
                  </a:lnTo>
                  <a:lnTo>
                    <a:pt x="2080" y="17559"/>
                  </a:lnTo>
                  <a:lnTo>
                    <a:pt x="2149" y="17787"/>
                  </a:lnTo>
                  <a:lnTo>
                    <a:pt x="2332" y="18016"/>
                  </a:lnTo>
                  <a:lnTo>
                    <a:pt x="2561" y="18359"/>
                  </a:lnTo>
                  <a:lnTo>
                    <a:pt x="2835" y="18816"/>
                  </a:lnTo>
                  <a:lnTo>
                    <a:pt x="3064" y="19250"/>
                  </a:lnTo>
                  <a:lnTo>
                    <a:pt x="3224" y="19570"/>
                  </a:lnTo>
                  <a:lnTo>
                    <a:pt x="3498" y="19913"/>
                  </a:lnTo>
                  <a:lnTo>
                    <a:pt x="3658" y="20142"/>
                  </a:lnTo>
                  <a:lnTo>
                    <a:pt x="3772" y="20394"/>
                  </a:lnTo>
                  <a:lnTo>
                    <a:pt x="3887" y="20668"/>
                  </a:lnTo>
                  <a:lnTo>
                    <a:pt x="3978" y="20759"/>
                  </a:lnTo>
                  <a:lnTo>
                    <a:pt x="4069" y="20851"/>
                  </a:lnTo>
                  <a:lnTo>
                    <a:pt x="4092" y="21125"/>
                  </a:lnTo>
                  <a:lnTo>
                    <a:pt x="4161" y="21194"/>
                  </a:lnTo>
                  <a:lnTo>
                    <a:pt x="4344" y="21308"/>
                  </a:lnTo>
                  <a:lnTo>
                    <a:pt x="4344" y="21399"/>
                  </a:lnTo>
                  <a:lnTo>
                    <a:pt x="4321" y="21697"/>
                  </a:lnTo>
                  <a:lnTo>
                    <a:pt x="4321" y="22177"/>
                  </a:lnTo>
                  <a:lnTo>
                    <a:pt x="4230" y="22634"/>
                  </a:lnTo>
                  <a:lnTo>
                    <a:pt x="4092" y="22931"/>
                  </a:lnTo>
                  <a:lnTo>
                    <a:pt x="4092" y="23160"/>
                  </a:lnTo>
                  <a:lnTo>
                    <a:pt x="4001" y="23388"/>
                  </a:lnTo>
                  <a:lnTo>
                    <a:pt x="3864" y="23503"/>
                  </a:lnTo>
                  <a:lnTo>
                    <a:pt x="3864" y="23686"/>
                  </a:lnTo>
                  <a:lnTo>
                    <a:pt x="3864" y="23846"/>
                  </a:lnTo>
                  <a:lnTo>
                    <a:pt x="3772" y="24189"/>
                  </a:lnTo>
                  <a:lnTo>
                    <a:pt x="3612" y="24280"/>
                  </a:lnTo>
                  <a:lnTo>
                    <a:pt x="3384" y="24440"/>
                  </a:lnTo>
                  <a:lnTo>
                    <a:pt x="3201" y="24692"/>
                  </a:lnTo>
                  <a:lnTo>
                    <a:pt x="2926" y="24874"/>
                  </a:lnTo>
                  <a:lnTo>
                    <a:pt x="2721" y="25080"/>
                  </a:lnTo>
                  <a:lnTo>
                    <a:pt x="2538" y="25446"/>
                  </a:lnTo>
                  <a:lnTo>
                    <a:pt x="2492" y="25766"/>
                  </a:lnTo>
                  <a:lnTo>
                    <a:pt x="2446" y="26018"/>
                  </a:lnTo>
                  <a:lnTo>
                    <a:pt x="2423" y="26246"/>
                  </a:lnTo>
                  <a:lnTo>
                    <a:pt x="2492" y="26475"/>
                  </a:lnTo>
                  <a:lnTo>
                    <a:pt x="2561" y="26863"/>
                  </a:lnTo>
                  <a:lnTo>
                    <a:pt x="2606" y="27023"/>
                  </a:lnTo>
                  <a:lnTo>
                    <a:pt x="2766" y="27275"/>
                  </a:lnTo>
                  <a:lnTo>
                    <a:pt x="2881" y="27343"/>
                  </a:lnTo>
                  <a:lnTo>
                    <a:pt x="2995" y="27412"/>
                  </a:lnTo>
                  <a:lnTo>
                    <a:pt x="3109" y="27618"/>
                  </a:lnTo>
                  <a:lnTo>
                    <a:pt x="3224" y="27709"/>
                  </a:lnTo>
                  <a:lnTo>
                    <a:pt x="3338" y="27778"/>
                  </a:lnTo>
                  <a:lnTo>
                    <a:pt x="3452" y="28006"/>
                  </a:lnTo>
                  <a:lnTo>
                    <a:pt x="3452" y="28121"/>
                  </a:lnTo>
                  <a:lnTo>
                    <a:pt x="3429" y="28258"/>
                  </a:lnTo>
                  <a:lnTo>
                    <a:pt x="3315" y="28532"/>
                  </a:lnTo>
                  <a:lnTo>
                    <a:pt x="3155" y="28692"/>
                  </a:lnTo>
                  <a:lnTo>
                    <a:pt x="2789" y="28921"/>
                  </a:lnTo>
                  <a:lnTo>
                    <a:pt x="2538" y="29081"/>
                  </a:lnTo>
                  <a:lnTo>
                    <a:pt x="2469" y="29172"/>
                  </a:lnTo>
                  <a:lnTo>
                    <a:pt x="2401" y="29310"/>
                  </a:lnTo>
                  <a:lnTo>
                    <a:pt x="2149" y="29332"/>
                  </a:lnTo>
                  <a:lnTo>
                    <a:pt x="1646" y="29378"/>
                  </a:lnTo>
                  <a:lnTo>
                    <a:pt x="1257" y="29401"/>
                  </a:lnTo>
                  <a:lnTo>
                    <a:pt x="1052" y="29401"/>
                  </a:lnTo>
                  <a:lnTo>
                    <a:pt x="800" y="29584"/>
                  </a:lnTo>
                  <a:lnTo>
                    <a:pt x="663" y="29653"/>
                  </a:lnTo>
                  <a:lnTo>
                    <a:pt x="434" y="29744"/>
                  </a:lnTo>
                  <a:lnTo>
                    <a:pt x="206" y="29904"/>
                  </a:lnTo>
                  <a:lnTo>
                    <a:pt x="92" y="29973"/>
                  </a:lnTo>
                  <a:lnTo>
                    <a:pt x="0" y="30155"/>
                  </a:lnTo>
                  <a:lnTo>
                    <a:pt x="0" y="30270"/>
                  </a:lnTo>
                  <a:lnTo>
                    <a:pt x="0" y="30567"/>
                  </a:lnTo>
                  <a:lnTo>
                    <a:pt x="92" y="30818"/>
                  </a:lnTo>
                  <a:lnTo>
                    <a:pt x="366" y="31047"/>
                  </a:lnTo>
                  <a:lnTo>
                    <a:pt x="709" y="31299"/>
                  </a:lnTo>
                  <a:lnTo>
                    <a:pt x="915" y="31481"/>
                  </a:lnTo>
                  <a:lnTo>
                    <a:pt x="1235" y="31664"/>
                  </a:lnTo>
                  <a:lnTo>
                    <a:pt x="1418" y="31710"/>
                  </a:lnTo>
                  <a:lnTo>
                    <a:pt x="1646" y="31824"/>
                  </a:lnTo>
                  <a:lnTo>
                    <a:pt x="1646" y="31984"/>
                  </a:lnTo>
                  <a:lnTo>
                    <a:pt x="1646" y="32167"/>
                  </a:lnTo>
                  <a:lnTo>
                    <a:pt x="1646" y="32442"/>
                  </a:lnTo>
                  <a:lnTo>
                    <a:pt x="1509" y="32579"/>
                  </a:lnTo>
                  <a:lnTo>
                    <a:pt x="1235" y="32876"/>
                  </a:lnTo>
                  <a:lnTo>
                    <a:pt x="960" y="33059"/>
                  </a:lnTo>
                  <a:lnTo>
                    <a:pt x="823" y="33150"/>
                  </a:lnTo>
                  <a:lnTo>
                    <a:pt x="709" y="33356"/>
                  </a:lnTo>
                  <a:lnTo>
                    <a:pt x="709" y="33493"/>
                  </a:lnTo>
                  <a:lnTo>
                    <a:pt x="640" y="34088"/>
                  </a:lnTo>
                  <a:lnTo>
                    <a:pt x="617" y="34911"/>
                  </a:lnTo>
                  <a:lnTo>
                    <a:pt x="640" y="35619"/>
                  </a:lnTo>
                  <a:lnTo>
                    <a:pt x="663" y="36100"/>
                  </a:lnTo>
                  <a:lnTo>
                    <a:pt x="686" y="36214"/>
                  </a:lnTo>
                  <a:lnTo>
                    <a:pt x="869" y="36397"/>
                  </a:lnTo>
                  <a:lnTo>
                    <a:pt x="915" y="36580"/>
                  </a:lnTo>
                  <a:lnTo>
                    <a:pt x="937" y="36808"/>
                  </a:lnTo>
                  <a:lnTo>
                    <a:pt x="1029" y="37105"/>
                  </a:lnTo>
                  <a:lnTo>
                    <a:pt x="1143" y="37174"/>
                  </a:lnTo>
                  <a:lnTo>
                    <a:pt x="1395" y="37265"/>
                  </a:lnTo>
                  <a:lnTo>
                    <a:pt x="1692" y="37471"/>
                  </a:lnTo>
                  <a:lnTo>
                    <a:pt x="2012" y="37746"/>
                  </a:lnTo>
                  <a:lnTo>
                    <a:pt x="2195" y="37997"/>
                  </a:lnTo>
                  <a:lnTo>
                    <a:pt x="2309" y="38340"/>
                  </a:lnTo>
                  <a:lnTo>
                    <a:pt x="2309" y="38683"/>
                  </a:lnTo>
                  <a:lnTo>
                    <a:pt x="2263" y="38774"/>
                  </a:lnTo>
                  <a:lnTo>
                    <a:pt x="2080" y="38866"/>
                  </a:lnTo>
                  <a:lnTo>
                    <a:pt x="2058" y="39026"/>
                  </a:lnTo>
                  <a:lnTo>
                    <a:pt x="2035" y="39460"/>
                  </a:lnTo>
                  <a:lnTo>
                    <a:pt x="2035" y="39849"/>
                  </a:lnTo>
                  <a:lnTo>
                    <a:pt x="2058" y="39986"/>
                  </a:lnTo>
                  <a:lnTo>
                    <a:pt x="2263" y="40146"/>
                  </a:lnTo>
                  <a:lnTo>
                    <a:pt x="2332" y="40283"/>
                  </a:lnTo>
                  <a:lnTo>
                    <a:pt x="2423" y="40420"/>
                  </a:lnTo>
                  <a:lnTo>
                    <a:pt x="2561" y="40489"/>
                  </a:lnTo>
                  <a:lnTo>
                    <a:pt x="2652" y="40718"/>
                  </a:lnTo>
                  <a:lnTo>
                    <a:pt x="2835" y="41289"/>
                  </a:lnTo>
                  <a:lnTo>
                    <a:pt x="2881" y="41472"/>
                  </a:lnTo>
                  <a:lnTo>
                    <a:pt x="2926" y="41541"/>
                  </a:lnTo>
                  <a:lnTo>
                    <a:pt x="3086" y="41838"/>
                  </a:lnTo>
                  <a:lnTo>
                    <a:pt x="3178" y="41975"/>
                  </a:lnTo>
                  <a:lnTo>
                    <a:pt x="3384" y="42089"/>
                  </a:lnTo>
                  <a:lnTo>
                    <a:pt x="3475" y="42249"/>
                  </a:lnTo>
                  <a:lnTo>
                    <a:pt x="3475" y="42409"/>
                  </a:lnTo>
                  <a:lnTo>
                    <a:pt x="3475" y="42729"/>
                  </a:lnTo>
                  <a:lnTo>
                    <a:pt x="3635" y="43255"/>
                  </a:lnTo>
                  <a:lnTo>
                    <a:pt x="3681" y="43644"/>
                  </a:lnTo>
                  <a:lnTo>
                    <a:pt x="3681" y="43987"/>
                  </a:lnTo>
                  <a:lnTo>
                    <a:pt x="3704" y="44238"/>
                  </a:lnTo>
                  <a:lnTo>
                    <a:pt x="4115" y="44444"/>
                  </a:lnTo>
                  <a:lnTo>
                    <a:pt x="4344" y="44490"/>
                  </a:lnTo>
                  <a:lnTo>
                    <a:pt x="4412" y="44307"/>
                  </a:lnTo>
                  <a:lnTo>
                    <a:pt x="4321" y="43255"/>
                  </a:lnTo>
                  <a:lnTo>
                    <a:pt x="4344" y="43004"/>
                  </a:lnTo>
                  <a:lnTo>
                    <a:pt x="4458" y="42912"/>
                  </a:lnTo>
                  <a:lnTo>
                    <a:pt x="4824" y="42958"/>
                  </a:lnTo>
                  <a:lnTo>
                    <a:pt x="4915" y="43050"/>
                  </a:lnTo>
                  <a:lnTo>
                    <a:pt x="4915" y="43301"/>
                  </a:lnTo>
                  <a:lnTo>
                    <a:pt x="4938" y="43598"/>
                  </a:lnTo>
                  <a:lnTo>
                    <a:pt x="5007" y="43781"/>
                  </a:lnTo>
                  <a:lnTo>
                    <a:pt x="5098" y="44147"/>
                  </a:lnTo>
                  <a:lnTo>
                    <a:pt x="5213" y="44284"/>
                  </a:lnTo>
                  <a:lnTo>
                    <a:pt x="5281" y="44284"/>
                  </a:lnTo>
                  <a:lnTo>
                    <a:pt x="5464" y="44147"/>
                  </a:lnTo>
                  <a:lnTo>
                    <a:pt x="5853" y="43667"/>
                  </a:lnTo>
                  <a:lnTo>
                    <a:pt x="5967" y="43598"/>
                  </a:lnTo>
                  <a:lnTo>
                    <a:pt x="6356" y="43552"/>
                  </a:lnTo>
                  <a:lnTo>
                    <a:pt x="6859" y="43415"/>
                  </a:lnTo>
                  <a:lnTo>
                    <a:pt x="6950" y="43415"/>
                  </a:lnTo>
                  <a:lnTo>
                    <a:pt x="7133" y="43530"/>
                  </a:lnTo>
                  <a:lnTo>
                    <a:pt x="7384" y="43804"/>
                  </a:lnTo>
                  <a:lnTo>
                    <a:pt x="7499" y="43895"/>
                  </a:lnTo>
                  <a:lnTo>
                    <a:pt x="7613" y="43964"/>
                  </a:lnTo>
                  <a:lnTo>
                    <a:pt x="8002" y="44193"/>
                  </a:lnTo>
                  <a:lnTo>
                    <a:pt x="8253" y="44193"/>
                  </a:lnTo>
                  <a:lnTo>
                    <a:pt x="8550" y="44147"/>
                  </a:lnTo>
                  <a:lnTo>
                    <a:pt x="9259" y="44170"/>
                  </a:lnTo>
                  <a:lnTo>
                    <a:pt x="9533" y="44101"/>
                  </a:lnTo>
                  <a:lnTo>
                    <a:pt x="9648" y="44055"/>
                  </a:lnTo>
                  <a:lnTo>
                    <a:pt x="9762" y="43850"/>
                  </a:lnTo>
                  <a:lnTo>
                    <a:pt x="9831" y="43461"/>
                  </a:lnTo>
                  <a:lnTo>
                    <a:pt x="9739" y="43210"/>
                  </a:lnTo>
                  <a:lnTo>
                    <a:pt x="9648" y="42981"/>
                  </a:lnTo>
                  <a:lnTo>
                    <a:pt x="9328" y="42524"/>
                  </a:lnTo>
                  <a:lnTo>
                    <a:pt x="9145" y="42364"/>
                  </a:lnTo>
                  <a:lnTo>
                    <a:pt x="8985" y="42204"/>
                  </a:lnTo>
                  <a:lnTo>
                    <a:pt x="8939" y="41724"/>
                  </a:lnTo>
                  <a:lnTo>
                    <a:pt x="9030" y="41518"/>
                  </a:lnTo>
                  <a:lnTo>
                    <a:pt x="9145" y="41312"/>
                  </a:lnTo>
                  <a:lnTo>
                    <a:pt x="9465" y="41038"/>
                  </a:lnTo>
                  <a:lnTo>
                    <a:pt x="9648" y="40969"/>
                  </a:lnTo>
                  <a:lnTo>
                    <a:pt x="9693" y="41015"/>
                  </a:lnTo>
                  <a:lnTo>
                    <a:pt x="9831" y="41129"/>
                  </a:lnTo>
                  <a:lnTo>
                    <a:pt x="10219" y="41381"/>
                  </a:lnTo>
                  <a:lnTo>
                    <a:pt x="10379" y="41381"/>
                  </a:lnTo>
                  <a:lnTo>
                    <a:pt x="10539" y="41358"/>
                  </a:lnTo>
                  <a:lnTo>
                    <a:pt x="10791" y="41221"/>
                  </a:lnTo>
                  <a:lnTo>
                    <a:pt x="10905" y="41061"/>
                  </a:lnTo>
                  <a:lnTo>
                    <a:pt x="10882" y="40969"/>
                  </a:lnTo>
                  <a:lnTo>
                    <a:pt x="10837" y="40740"/>
                  </a:lnTo>
                  <a:lnTo>
                    <a:pt x="10768" y="40443"/>
                  </a:lnTo>
                  <a:lnTo>
                    <a:pt x="10814" y="40283"/>
                  </a:lnTo>
                  <a:lnTo>
                    <a:pt x="10882" y="40192"/>
                  </a:lnTo>
                  <a:lnTo>
                    <a:pt x="11111" y="40077"/>
                  </a:lnTo>
                  <a:lnTo>
                    <a:pt x="11477" y="39917"/>
                  </a:lnTo>
                  <a:lnTo>
                    <a:pt x="11682" y="39757"/>
                  </a:lnTo>
                  <a:lnTo>
                    <a:pt x="11751" y="39597"/>
                  </a:lnTo>
                  <a:lnTo>
                    <a:pt x="11797" y="39460"/>
                  </a:lnTo>
                  <a:lnTo>
                    <a:pt x="11957" y="39277"/>
                  </a:lnTo>
                  <a:lnTo>
                    <a:pt x="12277" y="39140"/>
                  </a:lnTo>
                  <a:lnTo>
                    <a:pt x="12414" y="39094"/>
                  </a:lnTo>
                  <a:lnTo>
                    <a:pt x="12597" y="39072"/>
                  </a:lnTo>
                  <a:lnTo>
                    <a:pt x="13123" y="39072"/>
                  </a:lnTo>
                  <a:lnTo>
                    <a:pt x="13306" y="38934"/>
                  </a:lnTo>
                  <a:lnTo>
                    <a:pt x="13786" y="38591"/>
                  </a:lnTo>
                  <a:lnTo>
                    <a:pt x="14197" y="38409"/>
                  </a:lnTo>
                  <a:lnTo>
                    <a:pt x="14769" y="38043"/>
                  </a:lnTo>
                  <a:lnTo>
                    <a:pt x="15386" y="37700"/>
                  </a:lnTo>
                  <a:lnTo>
                    <a:pt x="16209" y="37746"/>
                  </a:lnTo>
                  <a:lnTo>
                    <a:pt x="17009" y="37768"/>
                  </a:lnTo>
                  <a:lnTo>
                    <a:pt x="17146" y="37654"/>
                  </a:lnTo>
                  <a:lnTo>
                    <a:pt x="17352" y="36991"/>
                  </a:lnTo>
                  <a:lnTo>
                    <a:pt x="17375" y="36808"/>
                  </a:lnTo>
                  <a:lnTo>
                    <a:pt x="17421" y="36671"/>
                  </a:lnTo>
                  <a:lnTo>
                    <a:pt x="17672" y="36260"/>
                  </a:lnTo>
                  <a:lnTo>
                    <a:pt x="17809" y="36214"/>
                  </a:lnTo>
                  <a:lnTo>
                    <a:pt x="18290" y="36054"/>
                  </a:lnTo>
                  <a:lnTo>
                    <a:pt x="18861" y="35871"/>
                  </a:lnTo>
                  <a:lnTo>
                    <a:pt x="19273" y="35688"/>
                  </a:lnTo>
                  <a:lnTo>
                    <a:pt x="19638" y="35574"/>
                  </a:lnTo>
                  <a:lnTo>
                    <a:pt x="19844" y="35551"/>
                  </a:lnTo>
                  <a:lnTo>
                    <a:pt x="20416" y="35414"/>
                  </a:lnTo>
                  <a:lnTo>
                    <a:pt x="20621" y="35277"/>
                  </a:lnTo>
                  <a:lnTo>
                    <a:pt x="20759" y="35116"/>
                  </a:lnTo>
                  <a:lnTo>
                    <a:pt x="20896" y="34796"/>
                  </a:lnTo>
                  <a:lnTo>
                    <a:pt x="20919" y="34545"/>
                  </a:lnTo>
                  <a:lnTo>
                    <a:pt x="20896" y="34271"/>
                  </a:lnTo>
                  <a:lnTo>
                    <a:pt x="20873" y="33722"/>
                  </a:lnTo>
                  <a:lnTo>
                    <a:pt x="20987" y="33585"/>
                  </a:lnTo>
                  <a:lnTo>
                    <a:pt x="21376" y="33333"/>
                  </a:lnTo>
                  <a:lnTo>
                    <a:pt x="21765" y="33242"/>
                  </a:lnTo>
                  <a:lnTo>
                    <a:pt x="21833" y="33219"/>
                  </a:lnTo>
                  <a:lnTo>
                    <a:pt x="21925" y="32967"/>
                  </a:lnTo>
                  <a:lnTo>
                    <a:pt x="22016" y="32396"/>
                  </a:lnTo>
                  <a:lnTo>
                    <a:pt x="22016" y="32144"/>
                  </a:lnTo>
                  <a:lnTo>
                    <a:pt x="22016" y="31916"/>
                  </a:lnTo>
                  <a:lnTo>
                    <a:pt x="22062" y="31527"/>
                  </a:lnTo>
                  <a:lnTo>
                    <a:pt x="22176" y="31367"/>
                  </a:lnTo>
                  <a:lnTo>
                    <a:pt x="22267" y="31321"/>
                  </a:lnTo>
                  <a:lnTo>
                    <a:pt x="22359" y="31321"/>
                  </a:lnTo>
                  <a:lnTo>
                    <a:pt x="22496" y="31504"/>
                  </a:lnTo>
                  <a:lnTo>
                    <a:pt x="22633" y="31847"/>
                  </a:lnTo>
                  <a:lnTo>
                    <a:pt x="22725" y="31962"/>
                  </a:lnTo>
                  <a:lnTo>
                    <a:pt x="22862" y="32053"/>
                  </a:lnTo>
                  <a:lnTo>
                    <a:pt x="23205" y="32510"/>
                  </a:lnTo>
                  <a:lnTo>
                    <a:pt x="23251" y="32647"/>
                  </a:lnTo>
                  <a:lnTo>
                    <a:pt x="23251" y="32807"/>
                  </a:lnTo>
                  <a:lnTo>
                    <a:pt x="23296" y="33265"/>
                  </a:lnTo>
                  <a:lnTo>
                    <a:pt x="23388" y="33470"/>
                  </a:lnTo>
                  <a:lnTo>
                    <a:pt x="23456" y="33493"/>
                  </a:lnTo>
                  <a:lnTo>
                    <a:pt x="23639" y="33539"/>
                  </a:lnTo>
                  <a:lnTo>
                    <a:pt x="24005" y="33859"/>
                  </a:lnTo>
                  <a:lnTo>
                    <a:pt x="24142" y="33905"/>
                  </a:lnTo>
                  <a:lnTo>
                    <a:pt x="24279" y="33996"/>
                  </a:lnTo>
                  <a:lnTo>
                    <a:pt x="24645" y="34408"/>
                  </a:lnTo>
                  <a:lnTo>
                    <a:pt x="24759" y="34705"/>
                  </a:lnTo>
                  <a:lnTo>
                    <a:pt x="24737" y="34796"/>
                  </a:lnTo>
                  <a:lnTo>
                    <a:pt x="24645" y="35048"/>
                  </a:lnTo>
                  <a:lnTo>
                    <a:pt x="24645" y="35711"/>
                  </a:lnTo>
                  <a:lnTo>
                    <a:pt x="24737" y="35871"/>
                  </a:lnTo>
                  <a:lnTo>
                    <a:pt x="25194" y="36168"/>
                  </a:lnTo>
                  <a:lnTo>
                    <a:pt x="25582" y="36465"/>
                  </a:lnTo>
                  <a:lnTo>
                    <a:pt x="25628" y="36648"/>
                  </a:lnTo>
                  <a:lnTo>
                    <a:pt x="25720" y="37014"/>
                  </a:lnTo>
                  <a:lnTo>
                    <a:pt x="25834" y="36923"/>
                  </a:lnTo>
                  <a:lnTo>
                    <a:pt x="25903" y="36808"/>
                  </a:lnTo>
                  <a:lnTo>
                    <a:pt x="25948" y="36397"/>
                  </a:lnTo>
                  <a:lnTo>
                    <a:pt x="26017" y="35962"/>
                  </a:lnTo>
                  <a:lnTo>
                    <a:pt x="26154" y="35414"/>
                  </a:lnTo>
                  <a:lnTo>
                    <a:pt x="26291" y="35002"/>
                  </a:lnTo>
                  <a:lnTo>
                    <a:pt x="26428" y="34865"/>
                  </a:lnTo>
                  <a:lnTo>
                    <a:pt x="26680" y="34476"/>
                  </a:lnTo>
                  <a:lnTo>
                    <a:pt x="26863" y="33973"/>
                  </a:lnTo>
                  <a:lnTo>
                    <a:pt x="27091" y="33653"/>
                  </a:lnTo>
                  <a:lnTo>
                    <a:pt x="27389" y="33425"/>
                  </a:lnTo>
                  <a:lnTo>
                    <a:pt x="27754" y="33265"/>
                  </a:lnTo>
                  <a:lnTo>
                    <a:pt x="28349" y="33013"/>
                  </a:lnTo>
                  <a:lnTo>
                    <a:pt x="28806" y="32716"/>
                  </a:lnTo>
                  <a:lnTo>
                    <a:pt x="29103" y="32442"/>
                  </a:lnTo>
                  <a:lnTo>
                    <a:pt x="29446" y="32282"/>
                  </a:lnTo>
                  <a:lnTo>
                    <a:pt x="29583" y="32190"/>
                  </a:lnTo>
                  <a:lnTo>
                    <a:pt x="29903" y="31802"/>
                  </a:lnTo>
                  <a:lnTo>
                    <a:pt x="29949" y="31641"/>
                  </a:lnTo>
                  <a:lnTo>
                    <a:pt x="29995" y="31276"/>
                  </a:lnTo>
                  <a:lnTo>
                    <a:pt x="30132" y="30841"/>
                  </a:lnTo>
                  <a:lnTo>
                    <a:pt x="30292" y="30430"/>
                  </a:lnTo>
                  <a:lnTo>
                    <a:pt x="30338" y="29950"/>
                  </a:lnTo>
                  <a:lnTo>
                    <a:pt x="30315" y="29378"/>
                  </a:lnTo>
                  <a:lnTo>
                    <a:pt x="30315" y="28967"/>
                  </a:lnTo>
                  <a:lnTo>
                    <a:pt x="30361" y="28852"/>
                  </a:lnTo>
                  <a:lnTo>
                    <a:pt x="30589" y="28692"/>
                  </a:lnTo>
                  <a:lnTo>
                    <a:pt x="30681" y="28669"/>
                  </a:lnTo>
                  <a:lnTo>
                    <a:pt x="31115" y="28692"/>
                  </a:lnTo>
                  <a:lnTo>
                    <a:pt x="31732" y="28692"/>
                  </a:lnTo>
                  <a:lnTo>
                    <a:pt x="32190" y="28715"/>
                  </a:lnTo>
                  <a:lnTo>
                    <a:pt x="32578" y="28715"/>
                  </a:lnTo>
                  <a:lnTo>
                    <a:pt x="32738" y="28692"/>
                  </a:lnTo>
                  <a:lnTo>
                    <a:pt x="33035" y="28578"/>
                  </a:lnTo>
                  <a:lnTo>
                    <a:pt x="33104" y="28464"/>
                  </a:lnTo>
                  <a:lnTo>
                    <a:pt x="33218" y="28075"/>
                  </a:lnTo>
                  <a:lnTo>
                    <a:pt x="33333" y="27709"/>
                  </a:lnTo>
                  <a:lnTo>
                    <a:pt x="33401" y="27549"/>
                  </a:lnTo>
                  <a:lnTo>
                    <a:pt x="33493" y="27092"/>
                  </a:lnTo>
                  <a:lnTo>
                    <a:pt x="33470" y="26818"/>
                  </a:lnTo>
                  <a:lnTo>
                    <a:pt x="33424" y="26315"/>
                  </a:lnTo>
                  <a:lnTo>
                    <a:pt x="33333" y="25926"/>
                  </a:lnTo>
                  <a:lnTo>
                    <a:pt x="33287" y="25743"/>
                  </a:lnTo>
                  <a:lnTo>
                    <a:pt x="33195" y="25606"/>
                  </a:lnTo>
                  <a:lnTo>
                    <a:pt x="33035" y="25606"/>
                  </a:lnTo>
                  <a:lnTo>
                    <a:pt x="32875" y="25675"/>
                  </a:lnTo>
                  <a:lnTo>
                    <a:pt x="32692" y="25880"/>
                  </a:lnTo>
                  <a:lnTo>
                    <a:pt x="32555" y="25972"/>
                  </a:lnTo>
                  <a:lnTo>
                    <a:pt x="32395" y="26086"/>
                  </a:lnTo>
                  <a:lnTo>
                    <a:pt x="32121" y="26155"/>
                  </a:lnTo>
                  <a:lnTo>
                    <a:pt x="32029" y="26063"/>
                  </a:lnTo>
                  <a:lnTo>
                    <a:pt x="31938" y="25789"/>
                  </a:lnTo>
                  <a:lnTo>
                    <a:pt x="31824" y="25583"/>
                  </a:lnTo>
                  <a:lnTo>
                    <a:pt x="31778" y="25492"/>
                  </a:lnTo>
                  <a:lnTo>
                    <a:pt x="31915" y="25217"/>
                  </a:lnTo>
                  <a:lnTo>
                    <a:pt x="31984" y="24989"/>
                  </a:lnTo>
                  <a:lnTo>
                    <a:pt x="32029" y="24737"/>
                  </a:lnTo>
                  <a:lnTo>
                    <a:pt x="32167" y="24303"/>
                  </a:lnTo>
                  <a:lnTo>
                    <a:pt x="32304" y="24211"/>
                  </a:lnTo>
                  <a:lnTo>
                    <a:pt x="32624" y="24143"/>
                  </a:lnTo>
                  <a:lnTo>
                    <a:pt x="32944" y="24074"/>
                  </a:lnTo>
                  <a:lnTo>
                    <a:pt x="33538" y="23914"/>
                  </a:lnTo>
                  <a:lnTo>
                    <a:pt x="34224" y="23823"/>
                  </a:lnTo>
                  <a:lnTo>
                    <a:pt x="34704" y="23891"/>
                  </a:lnTo>
                  <a:lnTo>
                    <a:pt x="35139" y="23869"/>
                  </a:lnTo>
                  <a:lnTo>
                    <a:pt x="35322" y="23800"/>
                  </a:lnTo>
                  <a:lnTo>
                    <a:pt x="35710" y="23617"/>
                  </a:lnTo>
                  <a:lnTo>
                    <a:pt x="35802" y="23503"/>
                  </a:lnTo>
                  <a:lnTo>
                    <a:pt x="35916" y="23160"/>
                  </a:lnTo>
                  <a:lnTo>
                    <a:pt x="35916" y="22771"/>
                  </a:lnTo>
                  <a:lnTo>
                    <a:pt x="35916" y="22268"/>
                  </a:lnTo>
                  <a:lnTo>
                    <a:pt x="36007" y="21788"/>
                  </a:lnTo>
                  <a:lnTo>
                    <a:pt x="36076" y="21651"/>
                  </a:lnTo>
                  <a:lnTo>
                    <a:pt x="36396" y="21422"/>
                  </a:lnTo>
                  <a:lnTo>
                    <a:pt x="36556" y="21354"/>
                  </a:lnTo>
                  <a:lnTo>
                    <a:pt x="36899" y="21354"/>
                  </a:lnTo>
                  <a:lnTo>
                    <a:pt x="37173" y="21399"/>
                  </a:lnTo>
                  <a:lnTo>
                    <a:pt x="37288" y="21399"/>
                  </a:lnTo>
                  <a:lnTo>
                    <a:pt x="37516" y="21651"/>
                  </a:lnTo>
                  <a:lnTo>
                    <a:pt x="37539" y="21857"/>
                  </a:lnTo>
                  <a:lnTo>
                    <a:pt x="37631" y="22131"/>
                  </a:lnTo>
                  <a:lnTo>
                    <a:pt x="38156" y="22817"/>
                  </a:lnTo>
                  <a:lnTo>
                    <a:pt x="38316" y="22908"/>
                  </a:lnTo>
                  <a:lnTo>
                    <a:pt x="38568" y="22931"/>
                  </a:lnTo>
                  <a:lnTo>
                    <a:pt x="38774" y="22931"/>
                  </a:lnTo>
                  <a:lnTo>
                    <a:pt x="38865" y="22863"/>
                  </a:lnTo>
                  <a:lnTo>
                    <a:pt x="39117" y="22565"/>
                  </a:lnTo>
                  <a:lnTo>
                    <a:pt x="39140" y="22428"/>
                  </a:lnTo>
                  <a:lnTo>
                    <a:pt x="39117" y="22291"/>
                  </a:lnTo>
                  <a:lnTo>
                    <a:pt x="39231" y="21902"/>
                  </a:lnTo>
                  <a:lnTo>
                    <a:pt x="39345" y="21857"/>
                  </a:lnTo>
                  <a:lnTo>
                    <a:pt x="39711" y="21788"/>
                  </a:lnTo>
                  <a:lnTo>
                    <a:pt x="39940" y="21651"/>
                  </a:lnTo>
                  <a:lnTo>
                    <a:pt x="40031" y="21354"/>
                  </a:lnTo>
                  <a:lnTo>
                    <a:pt x="40168" y="21079"/>
                  </a:lnTo>
                  <a:lnTo>
                    <a:pt x="40397" y="20942"/>
                  </a:lnTo>
                  <a:lnTo>
                    <a:pt x="40511" y="20714"/>
                  </a:lnTo>
                  <a:lnTo>
                    <a:pt x="40511" y="20302"/>
                  </a:lnTo>
                  <a:lnTo>
                    <a:pt x="40511" y="19731"/>
                  </a:lnTo>
                  <a:lnTo>
                    <a:pt x="40626" y="19365"/>
                  </a:lnTo>
                  <a:lnTo>
                    <a:pt x="40808" y="19136"/>
                  </a:lnTo>
                  <a:lnTo>
                    <a:pt x="40968" y="18976"/>
                  </a:lnTo>
                  <a:lnTo>
                    <a:pt x="41197" y="18679"/>
                  </a:lnTo>
                  <a:lnTo>
                    <a:pt x="41129" y="18542"/>
                  </a:lnTo>
                  <a:lnTo>
                    <a:pt x="41106" y="18382"/>
                  </a:lnTo>
                  <a:lnTo>
                    <a:pt x="41060" y="18199"/>
                  </a:lnTo>
                  <a:lnTo>
                    <a:pt x="40763" y="17947"/>
                  </a:lnTo>
                  <a:lnTo>
                    <a:pt x="40671" y="17787"/>
                  </a:lnTo>
                  <a:lnTo>
                    <a:pt x="40603" y="17399"/>
                  </a:lnTo>
                  <a:lnTo>
                    <a:pt x="40671" y="16919"/>
                  </a:lnTo>
                  <a:lnTo>
                    <a:pt x="40694" y="16804"/>
                  </a:lnTo>
                  <a:lnTo>
                    <a:pt x="40831" y="16690"/>
                  </a:lnTo>
                  <a:lnTo>
                    <a:pt x="41129" y="16621"/>
                  </a:lnTo>
                  <a:lnTo>
                    <a:pt x="41357" y="16484"/>
                  </a:lnTo>
                  <a:lnTo>
                    <a:pt x="41563" y="16301"/>
                  </a:lnTo>
                  <a:lnTo>
                    <a:pt x="41677" y="15867"/>
                  </a:lnTo>
                  <a:lnTo>
                    <a:pt x="41654" y="15615"/>
                  </a:lnTo>
                  <a:lnTo>
                    <a:pt x="41631" y="15478"/>
                  </a:lnTo>
                  <a:lnTo>
                    <a:pt x="41494" y="15364"/>
                  </a:lnTo>
                  <a:lnTo>
                    <a:pt x="41220" y="15364"/>
                  </a:lnTo>
                  <a:lnTo>
                    <a:pt x="41174" y="15387"/>
                  </a:lnTo>
                  <a:lnTo>
                    <a:pt x="41106" y="15364"/>
                  </a:lnTo>
                  <a:lnTo>
                    <a:pt x="40740" y="15067"/>
                  </a:lnTo>
                  <a:lnTo>
                    <a:pt x="40671" y="14907"/>
                  </a:lnTo>
                  <a:lnTo>
                    <a:pt x="40717" y="14747"/>
                  </a:lnTo>
                  <a:lnTo>
                    <a:pt x="40991" y="14449"/>
                  </a:lnTo>
                  <a:lnTo>
                    <a:pt x="41129" y="14244"/>
                  </a:lnTo>
                  <a:lnTo>
                    <a:pt x="41174" y="14152"/>
                  </a:lnTo>
                  <a:lnTo>
                    <a:pt x="41151" y="13992"/>
                  </a:lnTo>
                  <a:lnTo>
                    <a:pt x="40991" y="13809"/>
                  </a:lnTo>
                  <a:lnTo>
                    <a:pt x="40923" y="13718"/>
                  </a:lnTo>
                  <a:lnTo>
                    <a:pt x="40671" y="13421"/>
                  </a:lnTo>
                  <a:lnTo>
                    <a:pt x="40305" y="13101"/>
                  </a:lnTo>
                  <a:lnTo>
                    <a:pt x="40145" y="13032"/>
                  </a:lnTo>
                  <a:lnTo>
                    <a:pt x="39780" y="13032"/>
                  </a:lnTo>
                  <a:lnTo>
                    <a:pt x="39597" y="12986"/>
                  </a:lnTo>
                  <a:lnTo>
                    <a:pt x="39551" y="12918"/>
                  </a:lnTo>
                  <a:lnTo>
                    <a:pt x="39482" y="12735"/>
                  </a:lnTo>
                  <a:lnTo>
                    <a:pt x="39460" y="12323"/>
                  </a:lnTo>
                  <a:lnTo>
                    <a:pt x="39528" y="12095"/>
                  </a:lnTo>
                  <a:lnTo>
                    <a:pt x="39665" y="11706"/>
                  </a:lnTo>
                  <a:lnTo>
                    <a:pt x="39780" y="11272"/>
                  </a:lnTo>
                  <a:lnTo>
                    <a:pt x="39825" y="11043"/>
                  </a:lnTo>
                  <a:lnTo>
                    <a:pt x="39848" y="10723"/>
                  </a:lnTo>
                  <a:lnTo>
                    <a:pt x="39780" y="10586"/>
                  </a:lnTo>
                  <a:lnTo>
                    <a:pt x="39460" y="10289"/>
                  </a:lnTo>
                  <a:lnTo>
                    <a:pt x="39094" y="10014"/>
                  </a:lnTo>
                  <a:lnTo>
                    <a:pt x="38728" y="9831"/>
                  </a:lnTo>
                  <a:lnTo>
                    <a:pt x="38568" y="9809"/>
                  </a:lnTo>
                  <a:lnTo>
                    <a:pt x="38225" y="9671"/>
                  </a:lnTo>
                  <a:lnTo>
                    <a:pt x="37654" y="9397"/>
                  </a:lnTo>
                  <a:lnTo>
                    <a:pt x="37516" y="9237"/>
                  </a:lnTo>
                  <a:lnTo>
                    <a:pt x="37356" y="8780"/>
                  </a:lnTo>
                  <a:lnTo>
                    <a:pt x="37265" y="8665"/>
                  </a:lnTo>
                  <a:lnTo>
                    <a:pt x="37173" y="8551"/>
                  </a:lnTo>
                  <a:lnTo>
                    <a:pt x="37265" y="8117"/>
                  </a:lnTo>
                  <a:lnTo>
                    <a:pt x="37311" y="7888"/>
                  </a:lnTo>
                  <a:lnTo>
                    <a:pt x="37356" y="7774"/>
                  </a:lnTo>
                  <a:lnTo>
                    <a:pt x="37493" y="7660"/>
                  </a:lnTo>
                  <a:lnTo>
                    <a:pt x="37791" y="7614"/>
                  </a:lnTo>
                  <a:lnTo>
                    <a:pt x="37996" y="7637"/>
                  </a:lnTo>
                  <a:lnTo>
                    <a:pt x="38202" y="7705"/>
                  </a:lnTo>
                  <a:lnTo>
                    <a:pt x="38614" y="8071"/>
                  </a:lnTo>
                  <a:lnTo>
                    <a:pt x="38774" y="8140"/>
                  </a:lnTo>
                  <a:lnTo>
                    <a:pt x="38865" y="8117"/>
                  </a:lnTo>
                  <a:lnTo>
                    <a:pt x="38979" y="7980"/>
                  </a:lnTo>
                  <a:lnTo>
                    <a:pt x="39071" y="7614"/>
                  </a:lnTo>
                  <a:lnTo>
                    <a:pt x="39094" y="7317"/>
                  </a:lnTo>
                  <a:lnTo>
                    <a:pt x="39094" y="7042"/>
                  </a:lnTo>
                  <a:lnTo>
                    <a:pt x="39071" y="6631"/>
                  </a:lnTo>
                  <a:lnTo>
                    <a:pt x="38934" y="6516"/>
                  </a:lnTo>
                  <a:lnTo>
                    <a:pt x="38751" y="6425"/>
                  </a:lnTo>
                  <a:lnTo>
                    <a:pt x="38362" y="6379"/>
                  </a:lnTo>
                  <a:lnTo>
                    <a:pt x="37951" y="6379"/>
                  </a:lnTo>
                  <a:lnTo>
                    <a:pt x="37585" y="6196"/>
                  </a:lnTo>
                  <a:lnTo>
                    <a:pt x="37471" y="6082"/>
                  </a:lnTo>
                  <a:lnTo>
                    <a:pt x="37402" y="5693"/>
                  </a:lnTo>
                  <a:lnTo>
                    <a:pt x="37448" y="5236"/>
                  </a:lnTo>
                  <a:lnTo>
                    <a:pt x="37448" y="5076"/>
                  </a:lnTo>
                  <a:lnTo>
                    <a:pt x="37516" y="4779"/>
                  </a:lnTo>
                  <a:lnTo>
                    <a:pt x="37631" y="4642"/>
                  </a:lnTo>
                  <a:lnTo>
                    <a:pt x="37836" y="4527"/>
                  </a:lnTo>
                  <a:lnTo>
                    <a:pt x="38362" y="4276"/>
                  </a:lnTo>
                  <a:lnTo>
                    <a:pt x="38659" y="4093"/>
                  </a:lnTo>
                  <a:lnTo>
                    <a:pt x="38751" y="3910"/>
                  </a:lnTo>
                  <a:lnTo>
                    <a:pt x="38911" y="3773"/>
                  </a:lnTo>
                  <a:lnTo>
                    <a:pt x="39117" y="3613"/>
                  </a:lnTo>
                  <a:lnTo>
                    <a:pt x="39322" y="3224"/>
                  </a:lnTo>
                  <a:lnTo>
                    <a:pt x="39391" y="2950"/>
                  </a:lnTo>
                  <a:lnTo>
                    <a:pt x="39414" y="2676"/>
                  </a:lnTo>
                  <a:lnTo>
                    <a:pt x="39208" y="2401"/>
                  </a:lnTo>
                  <a:lnTo>
                    <a:pt x="39094" y="2378"/>
                  </a:lnTo>
                  <a:lnTo>
                    <a:pt x="39002" y="2264"/>
                  </a:lnTo>
                  <a:lnTo>
                    <a:pt x="38979" y="1418"/>
                  </a:lnTo>
                  <a:lnTo>
                    <a:pt x="39002" y="1121"/>
                  </a:lnTo>
                  <a:lnTo>
                    <a:pt x="38979" y="870"/>
                  </a:lnTo>
                  <a:lnTo>
                    <a:pt x="38842" y="458"/>
                  </a:lnTo>
                  <a:lnTo>
                    <a:pt x="38705" y="390"/>
                  </a:lnTo>
                  <a:lnTo>
                    <a:pt x="38248" y="344"/>
                  </a:lnTo>
                  <a:lnTo>
                    <a:pt x="37814" y="367"/>
                  </a:lnTo>
                  <a:lnTo>
                    <a:pt x="37654" y="435"/>
                  </a:lnTo>
                  <a:lnTo>
                    <a:pt x="37173" y="710"/>
                  </a:lnTo>
                  <a:lnTo>
                    <a:pt x="37036" y="892"/>
                  </a:lnTo>
                  <a:lnTo>
                    <a:pt x="36922" y="1052"/>
                  </a:lnTo>
                  <a:lnTo>
                    <a:pt x="36625" y="1213"/>
                  </a:lnTo>
                  <a:lnTo>
                    <a:pt x="36533" y="1304"/>
                  </a:lnTo>
                  <a:lnTo>
                    <a:pt x="36533" y="1738"/>
                  </a:lnTo>
                  <a:lnTo>
                    <a:pt x="36579" y="2356"/>
                  </a:lnTo>
                  <a:lnTo>
                    <a:pt x="36533" y="2516"/>
                  </a:lnTo>
                  <a:lnTo>
                    <a:pt x="36305" y="2561"/>
                  </a:lnTo>
                  <a:lnTo>
                    <a:pt x="36167" y="2561"/>
                  </a:lnTo>
                  <a:lnTo>
                    <a:pt x="35870" y="2424"/>
                  </a:lnTo>
                  <a:lnTo>
                    <a:pt x="35619" y="2127"/>
                  </a:lnTo>
                  <a:lnTo>
                    <a:pt x="35504" y="2058"/>
                  </a:lnTo>
                  <a:lnTo>
                    <a:pt x="35162" y="1921"/>
                  </a:lnTo>
                  <a:lnTo>
                    <a:pt x="34979" y="1944"/>
                  </a:lnTo>
                  <a:lnTo>
                    <a:pt x="34819" y="2036"/>
                  </a:lnTo>
                  <a:lnTo>
                    <a:pt x="34430" y="2356"/>
                  </a:lnTo>
                  <a:lnTo>
                    <a:pt x="34247" y="2424"/>
                  </a:lnTo>
                  <a:lnTo>
                    <a:pt x="34041" y="2401"/>
                  </a:lnTo>
                  <a:lnTo>
                    <a:pt x="33676" y="2104"/>
                  </a:lnTo>
                  <a:lnTo>
                    <a:pt x="33584" y="1898"/>
                  </a:lnTo>
                  <a:lnTo>
                    <a:pt x="33378" y="1510"/>
                  </a:lnTo>
                  <a:lnTo>
                    <a:pt x="33195" y="1213"/>
                  </a:lnTo>
                  <a:lnTo>
                    <a:pt x="33150" y="778"/>
                  </a:lnTo>
                  <a:lnTo>
                    <a:pt x="33195" y="298"/>
                  </a:lnTo>
                  <a:lnTo>
                    <a:pt x="33195" y="229"/>
                  </a:lnTo>
                  <a:lnTo>
                    <a:pt x="33081" y="115"/>
                  </a:lnTo>
                  <a:lnTo>
                    <a:pt x="32807" y="92"/>
                  </a:lnTo>
                  <a:lnTo>
                    <a:pt x="32670" y="92"/>
                  </a:lnTo>
                  <a:lnTo>
                    <a:pt x="32532" y="161"/>
                  </a:lnTo>
                  <a:lnTo>
                    <a:pt x="32235" y="572"/>
                  </a:lnTo>
                  <a:lnTo>
                    <a:pt x="32098" y="687"/>
                  </a:lnTo>
                  <a:lnTo>
                    <a:pt x="31801" y="710"/>
                  </a:lnTo>
                  <a:lnTo>
                    <a:pt x="31549" y="687"/>
                  </a:lnTo>
                  <a:lnTo>
                    <a:pt x="31252" y="458"/>
                  </a:lnTo>
                  <a:lnTo>
                    <a:pt x="31069" y="252"/>
                  </a:lnTo>
                  <a:lnTo>
                    <a:pt x="30772" y="184"/>
                  </a:lnTo>
                  <a:lnTo>
                    <a:pt x="30292" y="252"/>
                  </a:lnTo>
                  <a:lnTo>
                    <a:pt x="30223" y="390"/>
                  </a:lnTo>
                  <a:lnTo>
                    <a:pt x="30361" y="1052"/>
                  </a:lnTo>
                  <a:lnTo>
                    <a:pt x="30383" y="1144"/>
                  </a:lnTo>
                  <a:lnTo>
                    <a:pt x="30063" y="1235"/>
                  </a:lnTo>
                  <a:lnTo>
                    <a:pt x="29515" y="1327"/>
                  </a:lnTo>
                  <a:lnTo>
                    <a:pt x="29355" y="1350"/>
                  </a:lnTo>
                  <a:lnTo>
                    <a:pt x="29035" y="1510"/>
                  </a:lnTo>
                  <a:lnTo>
                    <a:pt x="28943" y="1670"/>
                  </a:lnTo>
                  <a:lnTo>
                    <a:pt x="28875" y="1898"/>
                  </a:lnTo>
                  <a:lnTo>
                    <a:pt x="28966" y="2424"/>
                  </a:lnTo>
                  <a:lnTo>
                    <a:pt x="29035" y="2630"/>
                  </a:lnTo>
                  <a:lnTo>
                    <a:pt x="29080" y="2790"/>
                  </a:lnTo>
                  <a:lnTo>
                    <a:pt x="29263" y="3041"/>
                  </a:lnTo>
                  <a:lnTo>
                    <a:pt x="29423" y="3064"/>
                  </a:lnTo>
                  <a:lnTo>
                    <a:pt x="29858" y="3179"/>
                  </a:lnTo>
                  <a:lnTo>
                    <a:pt x="30429" y="3339"/>
                  </a:lnTo>
                  <a:lnTo>
                    <a:pt x="30566" y="3384"/>
                  </a:lnTo>
                  <a:lnTo>
                    <a:pt x="30749" y="3544"/>
                  </a:lnTo>
                  <a:lnTo>
                    <a:pt x="30886" y="3864"/>
                  </a:lnTo>
                  <a:lnTo>
                    <a:pt x="30932" y="4025"/>
                  </a:lnTo>
                  <a:lnTo>
                    <a:pt x="30864" y="4162"/>
                  </a:lnTo>
                  <a:lnTo>
                    <a:pt x="30429" y="4482"/>
                  </a:lnTo>
                  <a:lnTo>
                    <a:pt x="30361" y="4619"/>
                  </a:lnTo>
                  <a:lnTo>
                    <a:pt x="30475" y="4985"/>
                  </a:lnTo>
                  <a:lnTo>
                    <a:pt x="30612" y="5465"/>
                  </a:lnTo>
                  <a:lnTo>
                    <a:pt x="30681" y="5899"/>
                  </a:lnTo>
                  <a:lnTo>
                    <a:pt x="30726" y="6334"/>
                  </a:lnTo>
                  <a:lnTo>
                    <a:pt x="30749" y="6402"/>
                  </a:lnTo>
                  <a:lnTo>
                    <a:pt x="30909" y="6494"/>
                  </a:lnTo>
                  <a:lnTo>
                    <a:pt x="31367" y="6516"/>
                  </a:lnTo>
                  <a:lnTo>
                    <a:pt x="31732" y="6448"/>
                  </a:lnTo>
                  <a:lnTo>
                    <a:pt x="31892" y="6425"/>
                  </a:lnTo>
                  <a:lnTo>
                    <a:pt x="32075" y="6471"/>
                  </a:lnTo>
                  <a:lnTo>
                    <a:pt x="32212" y="6631"/>
                  </a:lnTo>
                  <a:lnTo>
                    <a:pt x="32235" y="6814"/>
                  </a:lnTo>
                  <a:lnTo>
                    <a:pt x="32212" y="6928"/>
                  </a:lnTo>
                  <a:lnTo>
                    <a:pt x="32029" y="7111"/>
                  </a:lnTo>
                  <a:lnTo>
                    <a:pt x="31572" y="7408"/>
                  </a:lnTo>
                  <a:lnTo>
                    <a:pt x="31367" y="7568"/>
                  </a:lnTo>
                  <a:lnTo>
                    <a:pt x="31184" y="7705"/>
                  </a:lnTo>
                  <a:lnTo>
                    <a:pt x="30909" y="7911"/>
                  </a:lnTo>
                  <a:lnTo>
                    <a:pt x="30818" y="8071"/>
                  </a:lnTo>
                  <a:lnTo>
                    <a:pt x="30795" y="8162"/>
                  </a:lnTo>
                  <a:lnTo>
                    <a:pt x="30612" y="8254"/>
                  </a:lnTo>
                  <a:lnTo>
                    <a:pt x="30223" y="8323"/>
                  </a:lnTo>
                  <a:lnTo>
                    <a:pt x="29926" y="8323"/>
                  </a:lnTo>
                  <a:lnTo>
                    <a:pt x="29675" y="8231"/>
                  </a:lnTo>
                  <a:lnTo>
                    <a:pt x="29309" y="7888"/>
                  </a:lnTo>
                  <a:lnTo>
                    <a:pt x="29217" y="7820"/>
                  </a:lnTo>
                  <a:lnTo>
                    <a:pt x="29080" y="7842"/>
                  </a:lnTo>
                  <a:lnTo>
                    <a:pt x="28600" y="8094"/>
                  </a:lnTo>
                  <a:lnTo>
                    <a:pt x="28463" y="8231"/>
                  </a:lnTo>
                  <a:lnTo>
                    <a:pt x="28166" y="8643"/>
                  </a:lnTo>
                  <a:lnTo>
                    <a:pt x="27823" y="8963"/>
                  </a:lnTo>
                  <a:lnTo>
                    <a:pt x="27229" y="8963"/>
                  </a:lnTo>
                  <a:lnTo>
                    <a:pt x="26474" y="8894"/>
                  </a:lnTo>
                  <a:lnTo>
                    <a:pt x="26040" y="8803"/>
                  </a:lnTo>
                  <a:lnTo>
                    <a:pt x="25788" y="8757"/>
                  </a:lnTo>
                  <a:lnTo>
                    <a:pt x="25560" y="9008"/>
                  </a:lnTo>
                  <a:lnTo>
                    <a:pt x="25217" y="9328"/>
                  </a:lnTo>
                  <a:lnTo>
                    <a:pt x="24759" y="9488"/>
                  </a:lnTo>
                  <a:lnTo>
                    <a:pt x="24119" y="9580"/>
                  </a:lnTo>
                  <a:lnTo>
                    <a:pt x="23982" y="9603"/>
                  </a:lnTo>
                  <a:lnTo>
                    <a:pt x="23754" y="9511"/>
                  </a:lnTo>
                  <a:lnTo>
                    <a:pt x="23479" y="9283"/>
                  </a:lnTo>
                  <a:lnTo>
                    <a:pt x="23319" y="9123"/>
                  </a:lnTo>
                  <a:lnTo>
                    <a:pt x="23182" y="8963"/>
                  </a:lnTo>
                  <a:lnTo>
                    <a:pt x="23273" y="8551"/>
                  </a:lnTo>
                  <a:lnTo>
                    <a:pt x="23365" y="8345"/>
                  </a:lnTo>
                  <a:lnTo>
                    <a:pt x="23525" y="8208"/>
                  </a:lnTo>
                  <a:lnTo>
                    <a:pt x="24096" y="8140"/>
                  </a:lnTo>
                  <a:lnTo>
                    <a:pt x="24394" y="8071"/>
                  </a:lnTo>
                  <a:lnTo>
                    <a:pt x="24645" y="7934"/>
                  </a:lnTo>
                  <a:lnTo>
                    <a:pt x="24942" y="7728"/>
                  </a:lnTo>
                  <a:lnTo>
                    <a:pt x="25400" y="7728"/>
                  </a:lnTo>
                  <a:lnTo>
                    <a:pt x="25674" y="7591"/>
                  </a:lnTo>
                  <a:lnTo>
                    <a:pt x="25903" y="7271"/>
                  </a:lnTo>
                  <a:lnTo>
                    <a:pt x="25948" y="7111"/>
                  </a:lnTo>
                  <a:lnTo>
                    <a:pt x="25971" y="6951"/>
                  </a:lnTo>
                  <a:lnTo>
                    <a:pt x="25857" y="6654"/>
                  </a:lnTo>
                  <a:lnTo>
                    <a:pt x="25742" y="6539"/>
                  </a:lnTo>
                  <a:lnTo>
                    <a:pt x="25674" y="6539"/>
                  </a:lnTo>
                  <a:lnTo>
                    <a:pt x="25468" y="6516"/>
                  </a:lnTo>
                  <a:lnTo>
                    <a:pt x="24874" y="6311"/>
                  </a:lnTo>
                  <a:lnTo>
                    <a:pt x="24645" y="6288"/>
                  </a:lnTo>
                  <a:lnTo>
                    <a:pt x="24485" y="6288"/>
                  </a:lnTo>
                  <a:lnTo>
                    <a:pt x="24279" y="5991"/>
                  </a:lnTo>
                  <a:lnTo>
                    <a:pt x="24211" y="5831"/>
                  </a:lnTo>
                  <a:lnTo>
                    <a:pt x="24188" y="5693"/>
                  </a:lnTo>
                  <a:lnTo>
                    <a:pt x="24325" y="5396"/>
                  </a:lnTo>
                  <a:lnTo>
                    <a:pt x="24554" y="5236"/>
                  </a:lnTo>
                  <a:lnTo>
                    <a:pt x="24759" y="5076"/>
                  </a:lnTo>
                  <a:lnTo>
                    <a:pt x="25011" y="4825"/>
                  </a:lnTo>
                  <a:lnTo>
                    <a:pt x="25171" y="4733"/>
                  </a:lnTo>
                  <a:lnTo>
                    <a:pt x="25262" y="4688"/>
                  </a:lnTo>
                  <a:lnTo>
                    <a:pt x="25400" y="4505"/>
                  </a:lnTo>
                  <a:lnTo>
                    <a:pt x="25468" y="4093"/>
                  </a:lnTo>
                  <a:lnTo>
                    <a:pt x="25514" y="3842"/>
                  </a:lnTo>
                  <a:lnTo>
                    <a:pt x="25560" y="3590"/>
                  </a:lnTo>
                  <a:lnTo>
                    <a:pt x="25468" y="3224"/>
                  </a:lnTo>
                  <a:lnTo>
                    <a:pt x="25331" y="3041"/>
                  </a:lnTo>
                  <a:lnTo>
                    <a:pt x="25240" y="2996"/>
                  </a:lnTo>
                  <a:lnTo>
                    <a:pt x="25079" y="2881"/>
                  </a:lnTo>
                  <a:lnTo>
                    <a:pt x="24919" y="2516"/>
                  </a:lnTo>
                  <a:lnTo>
                    <a:pt x="24759" y="2287"/>
                  </a:lnTo>
                  <a:lnTo>
                    <a:pt x="24622" y="2218"/>
                  </a:lnTo>
                  <a:lnTo>
                    <a:pt x="23982" y="2013"/>
                  </a:lnTo>
                  <a:lnTo>
                    <a:pt x="23525" y="1990"/>
                  </a:lnTo>
                  <a:lnTo>
                    <a:pt x="23136" y="1990"/>
                  </a:lnTo>
                  <a:lnTo>
                    <a:pt x="22793" y="1944"/>
                  </a:lnTo>
                  <a:lnTo>
                    <a:pt x="22633" y="1898"/>
                  </a:lnTo>
                  <a:lnTo>
                    <a:pt x="22450" y="1487"/>
                  </a:lnTo>
                  <a:lnTo>
                    <a:pt x="22473" y="1235"/>
                  </a:lnTo>
                  <a:lnTo>
                    <a:pt x="22496" y="1121"/>
                  </a:lnTo>
                  <a:lnTo>
                    <a:pt x="22405" y="938"/>
                  </a:lnTo>
                  <a:lnTo>
                    <a:pt x="22153" y="778"/>
                  </a:lnTo>
                  <a:lnTo>
                    <a:pt x="21970" y="641"/>
                  </a:lnTo>
                  <a:lnTo>
                    <a:pt x="21627" y="275"/>
                  </a:lnTo>
                  <a:lnTo>
                    <a:pt x="21193" y="24"/>
                  </a:lnTo>
                  <a:lnTo>
                    <a:pt x="21010" y="1"/>
                  </a:lnTo>
                  <a:close/>
                </a:path>
              </a:pathLst>
            </a:custGeom>
            <a:solidFill>
              <a:srgbClr val="B9BE26"/>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r>
                <a:rPr lang="en-GB" sz="1092" b="1">
                  <a:solidFill>
                    <a:srgbClr val="FFFFFF"/>
                  </a:solidFill>
                </a:rPr>
                <a:t>  2021</a:t>
              </a:r>
              <a:endParaRPr sz="1092" b="1">
                <a:solidFill>
                  <a:srgbClr val="FFFFFF"/>
                </a:solidFill>
              </a:endParaRPr>
            </a:p>
          </p:txBody>
        </p:sp>
        <p:sp>
          <p:nvSpPr>
            <p:cNvPr id="147" name="Google Shape;147;p13"/>
            <p:cNvSpPr/>
            <p:nvPr/>
          </p:nvSpPr>
          <p:spPr>
            <a:xfrm>
              <a:off x="1186713" y="2652992"/>
              <a:ext cx="679394" cy="989488"/>
            </a:xfrm>
            <a:custGeom>
              <a:avLst/>
              <a:gdLst/>
              <a:ahLst/>
              <a:cxnLst/>
              <a:rect l="l" t="t" r="r" b="b"/>
              <a:pathLst>
                <a:path w="30202" h="43987" extrusionOk="0">
                  <a:moveTo>
                    <a:pt x="19799" y="1"/>
                  </a:moveTo>
                  <a:lnTo>
                    <a:pt x="19570" y="298"/>
                  </a:lnTo>
                  <a:lnTo>
                    <a:pt x="19410" y="458"/>
                  </a:lnTo>
                  <a:lnTo>
                    <a:pt x="19228" y="687"/>
                  </a:lnTo>
                  <a:lnTo>
                    <a:pt x="19113" y="1053"/>
                  </a:lnTo>
                  <a:lnTo>
                    <a:pt x="19113" y="1624"/>
                  </a:lnTo>
                  <a:lnTo>
                    <a:pt x="19113" y="2036"/>
                  </a:lnTo>
                  <a:lnTo>
                    <a:pt x="18999" y="2264"/>
                  </a:lnTo>
                  <a:lnTo>
                    <a:pt x="18770" y="2401"/>
                  </a:lnTo>
                  <a:lnTo>
                    <a:pt x="18633" y="2676"/>
                  </a:lnTo>
                  <a:lnTo>
                    <a:pt x="18542" y="2973"/>
                  </a:lnTo>
                  <a:lnTo>
                    <a:pt x="18313" y="3110"/>
                  </a:lnTo>
                  <a:lnTo>
                    <a:pt x="17947" y="3179"/>
                  </a:lnTo>
                  <a:lnTo>
                    <a:pt x="17833" y="3224"/>
                  </a:lnTo>
                  <a:lnTo>
                    <a:pt x="17719" y="3613"/>
                  </a:lnTo>
                  <a:lnTo>
                    <a:pt x="17742" y="3750"/>
                  </a:lnTo>
                  <a:lnTo>
                    <a:pt x="17719" y="3887"/>
                  </a:lnTo>
                  <a:lnTo>
                    <a:pt x="17467" y="4185"/>
                  </a:lnTo>
                  <a:lnTo>
                    <a:pt x="17376" y="4253"/>
                  </a:lnTo>
                  <a:lnTo>
                    <a:pt x="17170" y="4253"/>
                  </a:lnTo>
                  <a:lnTo>
                    <a:pt x="16918" y="4230"/>
                  </a:lnTo>
                  <a:lnTo>
                    <a:pt x="16758" y="4139"/>
                  </a:lnTo>
                  <a:lnTo>
                    <a:pt x="16233" y="3453"/>
                  </a:lnTo>
                  <a:lnTo>
                    <a:pt x="16141" y="3179"/>
                  </a:lnTo>
                  <a:lnTo>
                    <a:pt x="16118" y="2973"/>
                  </a:lnTo>
                  <a:lnTo>
                    <a:pt x="15890" y="2721"/>
                  </a:lnTo>
                  <a:lnTo>
                    <a:pt x="15775" y="2721"/>
                  </a:lnTo>
                  <a:lnTo>
                    <a:pt x="15501" y="2676"/>
                  </a:lnTo>
                  <a:lnTo>
                    <a:pt x="15158" y="2676"/>
                  </a:lnTo>
                  <a:lnTo>
                    <a:pt x="14998" y="2744"/>
                  </a:lnTo>
                  <a:lnTo>
                    <a:pt x="14678" y="2973"/>
                  </a:lnTo>
                  <a:lnTo>
                    <a:pt x="14609" y="3110"/>
                  </a:lnTo>
                  <a:lnTo>
                    <a:pt x="14518" y="3590"/>
                  </a:lnTo>
                  <a:lnTo>
                    <a:pt x="14518" y="4093"/>
                  </a:lnTo>
                  <a:lnTo>
                    <a:pt x="14518" y="4482"/>
                  </a:lnTo>
                  <a:lnTo>
                    <a:pt x="14404" y="4825"/>
                  </a:lnTo>
                  <a:lnTo>
                    <a:pt x="14312" y="4939"/>
                  </a:lnTo>
                  <a:lnTo>
                    <a:pt x="13924" y="5122"/>
                  </a:lnTo>
                  <a:lnTo>
                    <a:pt x="13741" y="5191"/>
                  </a:lnTo>
                  <a:lnTo>
                    <a:pt x="13306" y="5213"/>
                  </a:lnTo>
                  <a:lnTo>
                    <a:pt x="12826" y="5145"/>
                  </a:lnTo>
                  <a:lnTo>
                    <a:pt x="12140" y="5236"/>
                  </a:lnTo>
                  <a:lnTo>
                    <a:pt x="11546" y="5396"/>
                  </a:lnTo>
                  <a:lnTo>
                    <a:pt x="11226" y="5465"/>
                  </a:lnTo>
                  <a:lnTo>
                    <a:pt x="10906" y="5533"/>
                  </a:lnTo>
                  <a:lnTo>
                    <a:pt x="10769" y="5625"/>
                  </a:lnTo>
                  <a:lnTo>
                    <a:pt x="10631" y="6059"/>
                  </a:lnTo>
                  <a:lnTo>
                    <a:pt x="10586" y="6311"/>
                  </a:lnTo>
                  <a:lnTo>
                    <a:pt x="10517" y="6539"/>
                  </a:lnTo>
                  <a:lnTo>
                    <a:pt x="10380" y="6814"/>
                  </a:lnTo>
                  <a:lnTo>
                    <a:pt x="10426" y="6905"/>
                  </a:lnTo>
                  <a:lnTo>
                    <a:pt x="10540" y="7111"/>
                  </a:lnTo>
                  <a:lnTo>
                    <a:pt x="10631" y="7385"/>
                  </a:lnTo>
                  <a:lnTo>
                    <a:pt x="10723" y="7477"/>
                  </a:lnTo>
                  <a:lnTo>
                    <a:pt x="10997" y="7408"/>
                  </a:lnTo>
                  <a:lnTo>
                    <a:pt x="11157" y="7294"/>
                  </a:lnTo>
                  <a:lnTo>
                    <a:pt x="11294" y="7202"/>
                  </a:lnTo>
                  <a:lnTo>
                    <a:pt x="11477" y="6997"/>
                  </a:lnTo>
                  <a:lnTo>
                    <a:pt x="11637" y="6928"/>
                  </a:lnTo>
                  <a:lnTo>
                    <a:pt x="11797" y="6928"/>
                  </a:lnTo>
                  <a:lnTo>
                    <a:pt x="11889" y="7065"/>
                  </a:lnTo>
                  <a:lnTo>
                    <a:pt x="11935" y="7248"/>
                  </a:lnTo>
                  <a:lnTo>
                    <a:pt x="12026" y="7637"/>
                  </a:lnTo>
                  <a:lnTo>
                    <a:pt x="12072" y="8140"/>
                  </a:lnTo>
                  <a:lnTo>
                    <a:pt x="12095" y="8414"/>
                  </a:lnTo>
                  <a:lnTo>
                    <a:pt x="12003" y="8871"/>
                  </a:lnTo>
                  <a:lnTo>
                    <a:pt x="11935" y="9031"/>
                  </a:lnTo>
                  <a:lnTo>
                    <a:pt x="11820" y="9397"/>
                  </a:lnTo>
                  <a:lnTo>
                    <a:pt x="11706" y="9786"/>
                  </a:lnTo>
                  <a:lnTo>
                    <a:pt x="11637" y="9900"/>
                  </a:lnTo>
                  <a:lnTo>
                    <a:pt x="11340" y="10014"/>
                  </a:lnTo>
                  <a:lnTo>
                    <a:pt x="11180" y="10037"/>
                  </a:lnTo>
                  <a:lnTo>
                    <a:pt x="10792" y="10037"/>
                  </a:lnTo>
                  <a:lnTo>
                    <a:pt x="10334" y="10014"/>
                  </a:lnTo>
                  <a:lnTo>
                    <a:pt x="9717" y="10014"/>
                  </a:lnTo>
                  <a:lnTo>
                    <a:pt x="9283" y="9991"/>
                  </a:lnTo>
                  <a:lnTo>
                    <a:pt x="9191" y="10014"/>
                  </a:lnTo>
                  <a:lnTo>
                    <a:pt x="8963" y="10174"/>
                  </a:lnTo>
                  <a:lnTo>
                    <a:pt x="8917" y="10289"/>
                  </a:lnTo>
                  <a:lnTo>
                    <a:pt x="8917" y="10700"/>
                  </a:lnTo>
                  <a:lnTo>
                    <a:pt x="8940" y="11272"/>
                  </a:lnTo>
                  <a:lnTo>
                    <a:pt x="8894" y="11752"/>
                  </a:lnTo>
                  <a:lnTo>
                    <a:pt x="8734" y="12163"/>
                  </a:lnTo>
                  <a:lnTo>
                    <a:pt x="8597" y="12598"/>
                  </a:lnTo>
                  <a:lnTo>
                    <a:pt x="8551" y="12963"/>
                  </a:lnTo>
                  <a:lnTo>
                    <a:pt x="8505" y="13124"/>
                  </a:lnTo>
                  <a:lnTo>
                    <a:pt x="8185" y="13512"/>
                  </a:lnTo>
                  <a:lnTo>
                    <a:pt x="8048" y="13604"/>
                  </a:lnTo>
                  <a:lnTo>
                    <a:pt x="7705" y="13787"/>
                  </a:lnTo>
                  <a:lnTo>
                    <a:pt x="7408" y="14038"/>
                  </a:lnTo>
                  <a:lnTo>
                    <a:pt x="6951" y="14335"/>
                  </a:lnTo>
                  <a:lnTo>
                    <a:pt x="6356" y="14587"/>
                  </a:lnTo>
                  <a:lnTo>
                    <a:pt x="5991" y="14747"/>
                  </a:lnTo>
                  <a:lnTo>
                    <a:pt x="5693" y="14975"/>
                  </a:lnTo>
                  <a:lnTo>
                    <a:pt x="5465" y="15295"/>
                  </a:lnTo>
                  <a:lnTo>
                    <a:pt x="5282" y="15798"/>
                  </a:lnTo>
                  <a:lnTo>
                    <a:pt x="5030" y="16187"/>
                  </a:lnTo>
                  <a:lnTo>
                    <a:pt x="4893" y="16324"/>
                  </a:lnTo>
                  <a:lnTo>
                    <a:pt x="4756" y="16736"/>
                  </a:lnTo>
                  <a:lnTo>
                    <a:pt x="4619" y="17284"/>
                  </a:lnTo>
                  <a:lnTo>
                    <a:pt x="4550" y="17719"/>
                  </a:lnTo>
                  <a:lnTo>
                    <a:pt x="4505" y="18130"/>
                  </a:lnTo>
                  <a:lnTo>
                    <a:pt x="4436" y="18245"/>
                  </a:lnTo>
                  <a:lnTo>
                    <a:pt x="4322" y="18336"/>
                  </a:lnTo>
                  <a:lnTo>
                    <a:pt x="4390" y="18587"/>
                  </a:lnTo>
                  <a:lnTo>
                    <a:pt x="4482" y="18793"/>
                  </a:lnTo>
                  <a:lnTo>
                    <a:pt x="4573" y="19045"/>
                  </a:lnTo>
                  <a:lnTo>
                    <a:pt x="4733" y="19548"/>
                  </a:lnTo>
                  <a:lnTo>
                    <a:pt x="4733" y="19822"/>
                  </a:lnTo>
                  <a:lnTo>
                    <a:pt x="4710" y="20165"/>
                  </a:lnTo>
                  <a:lnTo>
                    <a:pt x="4687" y="20714"/>
                  </a:lnTo>
                  <a:lnTo>
                    <a:pt x="4596" y="20919"/>
                  </a:lnTo>
                  <a:lnTo>
                    <a:pt x="4527" y="20919"/>
                  </a:lnTo>
                  <a:lnTo>
                    <a:pt x="4322" y="20897"/>
                  </a:lnTo>
                  <a:lnTo>
                    <a:pt x="3887" y="20897"/>
                  </a:lnTo>
                  <a:lnTo>
                    <a:pt x="3681" y="20759"/>
                  </a:lnTo>
                  <a:lnTo>
                    <a:pt x="3430" y="20554"/>
                  </a:lnTo>
                  <a:lnTo>
                    <a:pt x="3064" y="20325"/>
                  </a:lnTo>
                  <a:lnTo>
                    <a:pt x="2904" y="20279"/>
                  </a:lnTo>
                  <a:lnTo>
                    <a:pt x="2858" y="20325"/>
                  </a:lnTo>
                  <a:lnTo>
                    <a:pt x="2858" y="20508"/>
                  </a:lnTo>
                  <a:lnTo>
                    <a:pt x="2790" y="21102"/>
                  </a:lnTo>
                  <a:lnTo>
                    <a:pt x="2653" y="21354"/>
                  </a:lnTo>
                  <a:lnTo>
                    <a:pt x="2378" y="21720"/>
                  </a:lnTo>
                  <a:lnTo>
                    <a:pt x="2195" y="21994"/>
                  </a:lnTo>
                  <a:lnTo>
                    <a:pt x="2104" y="22177"/>
                  </a:lnTo>
                  <a:lnTo>
                    <a:pt x="2150" y="22588"/>
                  </a:lnTo>
                  <a:lnTo>
                    <a:pt x="2218" y="22748"/>
                  </a:lnTo>
                  <a:lnTo>
                    <a:pt x="2333" y="22863"/>
                  </a:lnTo>
                  <a:lnTo>
                    <a:pt x="2744" y="23046"/>
                  </a:lnTo>
                  <a:lnTo>
                    <a:pt x="2858" y="23251"/>
                  </a:lnTo>
                  <a:lnTo>
                    <a:pt x="2904" y="23526"/>
                  </a:lnTo>
                  <a:lnTo>
                    <a:pt x="2950" y="23937"/>
                  </a:lnTo>
                  <a:lnTo>
                    <a:pt x="3041" y="24120"/>
                  </a:lnTo>
                  <a:lnTo>
                    <a:pt x="3110" y="24143"/>
                  </a:lnTo>
                  <a:lnTo>
                    <a:pt x="3590" y="24257"/>
                  </a:lnTo>
                  <a:lnTo>
                    <a:pt x="3979" y="24417"/>
                  </a:lnTo>
                  <a:lnTo>
                    <a:pt x="4093" y="24486"/>
                  </a:lnTo>
                  <a:lnTo>
                    <a:pt x="4322" y="24783"/>
                  </a:lnTo>
                  <a:lnTo>
                    <a:pt x="4527" y="24874"/>
                  </a:lnTo>
                  <a:lnTo>
                    <a:pt x="4596" y="24920"/>
                  </a:lnTo>
                  <a:lnTo>
                    <a:pt x="4573" y="25126"/>
                  </a:lnTo>
                  <a:lnTo>
                    <a:pt x="4344" y="25560"/>
                  </a:lnTo>
                  <a:lnTo>
                    <a:pt x="4230" y="25766"/>
                  </a:lnTo>
                  <a:lnTo>
                    <a:pt x="4116" y="25903"/>
                  </a:lnTo>
                  <a:lnTo>
                    <a:pt x="3636" y="26109"/>
                  </a:lnTo>
                  <a:lnTo>
                    <a:pt x="3407" y="26223"/>
                  </a:lnTo>
                  <a:lnTo>
                    <a:pt x="3247" y="26406"/>
                  </a:lnTo>
                  <a:lnTo>
                    <a:pt x="3087" y="26932"/>
                  </a:lnTo>
                  <a:lnTo>
                    <a:pt x="2950" y="27046"/>
                  </a:lnTo>
                  <a:lnTo>
                    <a:pt x="2836" y="27069"/>
                  </a:lnTo>
                  <a:lnTo>
                    <a:pt x="2676" y="27115"/>
                  </a:lnTo>
                  <a:lnTo>
                    <a:pt x="2356" y="27046"/>
                  </a:lnTo>
                  <a:lnTo>
                    <a:pt x="2173" y="27001"/>
                  </a:lnTo>
                  <a:lnTo>
                    <a:pt x="1921" y="27069"/>
                  </a:lnTo>
                  <a:lnTo>
                    <a:pt x="1738" y="27321"/>
                  </a:lnTo>
                  <a:lnTo>
                    <a:pt x="1670" y="27549"/>
                  </a:lnTo>
                  <a:lnTo>
                    <a:pt x="1578" y="28007"/>
                  </a:lnTo>
                  <a:lnTo>
                    <a:pt x="1555" y="28441"/>
                  </a:lnTo>
                  <a:lnTo>
                    <a:pt x="1578" y="28647"/>
                  </a:lnTo>
                  <a:lnTo>
                    <a:pt x="1715" y="29127"/>
                  </a:lnTo>
                  <a:lnTo>
                    <a:pt x="1624" y="29195"/>
                  </a:lnTo>
                  <a:lnTo>
                    <a:pt x="1281" y="29378"/>
                  </a:lnTo>
                  <a:lnTo>
                    <a:pt x="778" y="29630"/>
                  </a:lnTo>
                  <a:lnTo>
                    <a:pt x="549" y="29744"/>
                  </a:lnTo>
                  <a:lnTo>
                    <a:pt x="115" y="30087"/>
                  </a:lnTo>
                  <a:lnTo>
                    <a:pt x="24" y="30270"/>
                  </a:lnTo>
                  <a:lnTo>
                    <a:pt x="1" y="30453"/>
                  </a:lnTo>
                  <a:lnTo>
                    <a:pt x="207" y="30979"/>
                  </a:lnTo>
                  <a:lnTo>
                    <a:pt x="367" y="31207"/>
                  </a:lnTo>
                  <a:lnTo>
                    <a:pt x="618" y="31596"/>
                  </a:lnTo>
                  <a:lnTo>
                    <a:pt x="869" y="32007"/>
                  </a:lnTo>
                  <a:lnTo>
                    <a:pt x="961" y="32076"/>
                  </a:lnTo>
                  <a:lnTo>
                    <a:pt x="1258" y="32144"/>
                  </a:lnTo>
                  <a:lnTo>
                    <a:pt x="1784" y="32076"/>
                  </a:lnTo>
                  <a:lnTo>
                    <a:pt x="1967" y="32053"/>
                  </a:lnTo>
                  <a:lnTo>
                    <a:pt x="2310" y="31893"/>
                  </a:lnTo>
                  <a:lnTo>
                    <a:pt x="2653" y="31573"/>
                  </a:lnTo>
                  <a:lnTo>
                    <a:pt x="3110" y="31207"/>
                  </a:lnTo>
                  <a:lnTo>
                    <a:pt x="3544" y="30979"/>
                  </a:lnTo>
                  <a:lnTo>
                    <a:pt x="4162" y="30910"/>
                  </a:lnTo>
                  <a:lnTo>
                    <a:pt x="4870" y="30819"/>
                  </a:lnTo>
                  <a:lnTo>
                    <a:pt x="5419" y="30796"/>
                  </a:lnTo>
                  <a:lnTo>
                    <a:pt x="5785" y="30910"/>
                  </a:lnTo>
                  <a:lnTo>
                    <a:pt x="5853" y="31001"/>
                  </a:lnTo>
                  <a:lnTo>
                    <a:pt x="6173" y="31116"/>
                  </a:lnTo>
                  <a:lnTo>
                    <a:pt x="6379" y="31161"/>
                  </a:lnTo>
                  <a:lnTo>
                    <a:pt x="6608" y="31230"/>
                  </a:lnTo>
                  <a:lnTo>
                    <a:pt x="6951" y="31596"/>
                  </a:lnTo>
                  <a:lnTo>
                    <a:pt x="7019" y="31824"/>
                  </a:lnTo>
                  <a:lnTo>
                    <a:pt x="7248" y="32442"/>
                  </a:lnTo>
                  <a:lnTo>
                    <a:pt x="7362" y="33059"/>
                  </a:lnTo>
                  <a:lnTo>
                    <a:pt x="7431" y="33722"/>
                  </a:lnTo>
                  <a:lnTo>
                    <a:pt x="7499" y="34476"/>
                  </a:lnTo>
                  <a:lnTo>
                    <a:pt x="7522" y="35025"/>
                  </a:lnTo>
                  <a:lnTo>
                    <a:pt x="7568" y="35482"/>
                  </a:lnTo>
                  <a:lnTo>
                    <a:pt x="7637" y="35757"/>
                  </a:lnTo>
                  <a:lnTo>
                    <a:pt x="7911" y="36237"/>
                  </a:lnTo>
                  <a:lnTo>
                    <a:pt x="8048" y="36328"/>
                  </a:lnTo>
                  <a:lnTo>
                    <a:pt x="8208" y="36443"/>
                  </a:lnTo>
                  <a:lnTo>
                    <a:pt x="8574" y="36945"/>
                  </a:lnTo>
                  <a:lnTo>
                    <a:pt x="8643" y="37174"/>
                  </a:lnTo>
                  <a:lnTo>
                    <a:pt x="8665" y="37426"/>
                  </a:lnTo>
                  <a:lnTo>
                    <a:pt x="8620" y="37974"/>
                  </a:lnTo>
                  <a:lnTo>
                    <a:pt x="8460" y="38203"/>
                  </a:lnTo>
                  <a:lnTo>
                    <a:pt x="8025" y="38637"/>
                  </a:lnTo>
                  <a:lnTo>
                    <a:pt x="7797" y="39003"/>
                  </a:lnTo>
                  <a:lnTo>
                    <a:pt x="7728" y="39117"/>
                  </a:lnTo>
                  <a:lnTo>
                    <a:pt x="7797" y="39552"/>
                  </a:lnTo>
                  <a:lnTo>
                    <a:pt x="7819" y="39689"/>
                  </a:lnTo>
                  <a:lnTo>
                    <a:pt x="7865" y="39826"/>
                  </a:lnTo>
                  <a:lnTo>
                    <a:pt x="7911" y="39757"/>
                  </a:lnTo>
                  <a:lnTo>
                    <a:pt x="7980" y="39735"/>
                  </a:lnTo>
                  <a:lnTo>
                    <a:pt x="8094" y="39757"/>
                  </a:lnTo>
                  <a:lnTo>
                    <a:pt x="8277" y="39986"/>
                  </a:lnTo>
                  <a:lnTo>
                    <a:pt x="8414" y="40055"/>
                  </a:lnTo>
                  <a:lnTo>
                    <a:pt x="8665" y="40169"/>
                  </a:lnTo>
                  <a:lnTo>
                    <a:pt x="8917" y="40375"/>
                  </a:lnTo>
                  <a:lnTo>
                    <a:pt x="9123" y="40489"/>
                  </a:lnTo>
                  <a:lnTo>
                    <a:pt x="9328" y="40580"/>
                  </a:lnTo>
                  <a:lnTo>
                    <a:pt x="9466" y="40695"/>
                  </a:lnTo>
                  <a:lnTo>
                    <a:pt x="9603" y="41152"/>
                  </a:lnTo>
                  <a:lnTo>
                    <a:pt x="9626" y="41289"/>
                  </a:lnTo>
                  <a:lnTo>
                    <a:pt x="9694" y="41404"/>
                  </a:lnTo>
                  <a:lnTo>
                    <a:pt x="9969" y="41541"/>
                  </a:lnTo>
                  <a:lnTo>
                    <a:pt x="10083" y="41495"/>
                  </a:lnTo>
                  <a:lnTo>
                    <a:pt x="10174" y="41426"/>
                  </a:lnTo>
                  <a:lnTo>
                    <a:pt x="10426" y="41381"/>
                  </a:lnTo>
                  <a:lnTo>
                    <a:pt x="10586" y="41404"/>
                  </a:lnTo>
                  <a:lnTo>
                    <a:pt x="10746" y="41426"/>
                  </a:lnTo>
                  <a:lnTo>
                    <a:pt x="10860" y="41198"/>
                  </a:lnTo>
                  <a:lnTo>
                    <a:pt x="10837" y="41038"/>
                  </a:lnTo>
                  <a:lnTo>
                    <a:pt x="10769" y="40901"/>
                  </a:lnTo>
                  <a:lnTo>
                    <a:pt x="10586" y="40672"/>
                  </a:lnTo>
                  <a:lnTo>
                    <a:pt x="10449" y="40603"/>
                  </a:lnTo>
                  <a:lnTo>
                    <a:pt x="10311" y="40535"/>
                  </a:lnTo>
                  <a:lnTo>
                    <a:pt x="10311" y="40169"/>
                  </a:lnTo>
                  <a:lnTo>
                    <a:pt x="10334" y="40055"/>
                  </a:lnTo>
                  <a:lnTo>
                    <a:pt x="10334" y="39940"/>
                  </a:lnTo>
                  <a:lnTo>
                    <a:pt x="10403" y="39620"/>
                  </a:lnTo>
                  <a:lnTo>
                    <a:pt x="10517" y="39506"/>
                  </a:lnTo>
                  <a:lnTo>
                    <a:pt x="10631" y="39483"/>
                  </a:lnTo>
                  <a:lnTo>
                    <a:pt x="10746" y="39666"/>
                  </a:lnTo>
                  <a:lnTo>
                    <a:pt x="10929" y="39780"/>
                  </a:lnTo>
                  <a:lnTo>
                    <a:pt x="11112" y="39872"/>
                  </a:lnTo>
                  <a:lnTo>
                    <a:pt x="11249" y="40146"/>
                  </a:lnTo>
                  <a:lnTo>
                    <a:pt x="11363" y="40283"/>
                  </a:lnTo>
                  <a:lnTo>
                    <a:pt x="11569" y="40489"/>
                  </a:lnTo>
                  <a:lnTo>
                    <a:pt x="11797" y="40603"/>
                  </a:lnTo>
                  <a:lnTo>
                    <a:pt x="12049" y="40809"/>
                  </a:lnTo>
                  <a:lnTo>
                    <a:pt x="12255" y="41015"/>
                  </a:lnTo>
                  <a:lnTo>
                    <a:pt x="12460" y="41106"/>
                  </a:lnTo>
                  <a:lnTo>
                    <a:pt x="12849" y="41243"/>
                  </a:lnTo>
                  <a:lnTo>
                    <a:pt x="13032" y="41335"/>
                  </a:lnTo>
                  <a:lnTo>
                    <a:pt x="13009" y="41518"/>
                  </a:lnTo>
                  <a:lnTo>
                    <a:pt x="12986" y="41655"/>
                  </a:lnTo>
                  <a:lnTo>
                    <a:pt x="12918" y="41929"/>
                  </a:lnTo>
                  <a:lnTo>
                    <a:pt x="12735" y="42135"/>
                  </a:lnTo>
                  <a:lnTo>
                    <a:pt x="12643" y="42341"/>
                  </a:lnTo>
                  <a:lnTo>
                    <a:pt x="12575" y="42409"/>
                  </a:lnTo>
                  <a:lnTo>
                    <a:pt x="12506" y="42615"/>
                  </a:lnTo>
                  <a:lnTo>
                    <a:pt x="12506" y="43004"/>
                  </a:lnTo>
                  <a:lnTo>
                    <a:pt x="12483" y="43118"/>
                  </a:lnTo>
                  <a:lnTo>
                    <a:pt x="12323" y="43232"/>
                  </a:lnTo>
                  <a:lnTo>
                    <a:pt x="12232" y="43255"/>
                  </a:lnTo>
                  <a:lnTo>
                    <a:pt x="12163" y="43324"/>
                  </a:lnTo>
                  <a:lnTo>
                    <a:pt x="12209" y="43735"/>
                  </a:lnTo>
                  <a:lnTo>
                    <a:pt x="12232" y="43895"/>
                  </a:lnTo>
                  <a:lnTo>
                    <a:pt x="12278" y="43987"/>
                  </a:lnTo>
                  <a:lnTo>
                    <a:pt x="12781" y="43987"/>
                  </a:lnTo>
                  <a:lnTo>
                    <a:pt x="12918" y="43964"/>
                  </a:lnTo>
                  <a:lnTo>
                    <a:pt x="13009" y="43758"/>
                  </a:lnTo>
                  <a:lnTo>
                    <a:pt x="13078" y="43644"/>
                  </a:lnTo>
                  <a:lnTo>
                    <a:pt x="13169" y="43553"/>
                  </a:lnTo>
                  <a:lnTo>
                    <a:pt x="13443" y="43484"/>
                  </a:lnTo>
                  <a:lnTo>
                    <a:pt x="13855" y="43484"/>
                  </a:lnTo>
                  <a:lnTo>
                    <a:pt x="14015" y="43255"/>
                  </a:lnTo>
                  <a:lnTo>
                    <a:pt x="14061" y="43050"/>
                  </a:lnTo>
                  <a:lnTo>
                    <a:pt x="14129" y="42707"/>
                  </a:lnTo>
                  <a:lnTo>
                    <a:pt x="14152" y="42524"/>
                  </a:lnTo>
                  <a:lnTo>
                    <a:pt x="14221" y="42227"/>
                  </a:lnTo>
                  <a:lnTo>
                    <a:pt x="14244" y="41746"/>
                  </a:lnTo>
                  <a:lnTo>
                    <a:pt x="14152" y="41358"/>
                  </a:lnTo>
                  <a:lnTo>
                    <a:pt x="14129" y="41061"/>
                  </a:lnTo>
                  <a:lnTo>
                    <a:pt x="14152" y="40946"/>
                  </a:lnTo>
                  <a:lnTo>
                    <a:pt x="14312" y="40992"/>
                  </a:lnTo>
                  <a:lnTo>
                    <a:pt x="14472" y="41015"/>
                  </a:lnTo>
                  <a:lnTo>
                    <a:pt x="14609" y="41061"/>
                  </a:lnTo>
                  <a:lnTo>
                    <a:pt x="14724" y="41266"/>
                  </a:lnTo>
                  <a:lnTo>
                    <a:pt x="14792" y="41404"/>
                  </a:lnTo>
                  <a:lnTo>
                    <a:pt x="14884" y="41655"/>
                  </a:lnTo>
                  <a:lnTo>
                    <a:pt x="14952" y="41861"/>
                  </a:lnTo>
                  <a:lnTo>
                    <a:pt x="15135" y="41906"/>
                  </a:lnTo>
                  <a:lnTo>
                    <a:pt x="15387" y="41929"/>
                  </a:lnTo>
                  <a:lnTo>
                    <a:pt x="15638" y="41952"/>
                  </a:lnTo>
                  <a:lnTo>
                    <a:pt x="15844" y="41861"/>
                  </a:lnTo>
                  <a:lnTo>
                    <a:pt x="15935" y="41769"/>
                  </a:lnTo>
                  <a:lnTo>
                    <a:pt x="15935" y="41381"/>
                  </a:lnTo>
                  <a:lnTo>
                    <a:pt x="15981" y="41266"/>
                  </a:lnTo>
                  <a:lnTo>
                    <a:pt x="16050" y="40923"/>
                  </a:lnTo>
                  <a:lnTo>
                    <a:pt x="16050" y="40558"/>
                  </a:lnTo>
                  <a:lnTo>
                    <a:pt x="15890" y="40306"/>
                  </a:lnTo>
                  <a:lnTo>
                    <a:pt x="15501" y="39666"/>
                  </a:lnTo>
                  <a:lnTo>
                    <a:pt x="15295" y="39506"/>
                  </a:lnTo>
                  <a:lnTo>
                    <a:pt x="15135" y="39346"/>
                  </a:lnTo>
                  <a:lnTo>
                    <a:pt x="14952" y="38889"/>
                  </a:lnTo>
                  <a:lnTo>
                    <a:pt x="14998" y="38683"/>
                  </a:lnTo>
                  <a:lnTo>
                    <a:pt x="15250" y="38317"/>
                  </a:lnTo>
                  <a:lnTo>
                    <a:pt x="15547" y="37883"/>
                  </a:lnTo>
                  <a:lnTo>
                    <a:pt x="15661" y="37654"/>
                  </a:lnTo>
                  <a:lnTo>
                    <a:pt x="15821" y="37197"/>
                  </a:lnTo>
                  <a:lnTo>
                    <a:pt x="15821" y="36923"/>
                  </a:lnTo>
                  <a:lnTo>
                    <a:pt x="15775" y="36603"/>
                  </a:lnTo>
                  <a:lnTo>
                    <a:pt x="15570" y="36008"/>
                  </a:lnTo>
                  <a:lnTo>
                    <a:pt x="15295" y="35688"/>
                  </a:lnTo>
                  <a:lnTo>
                    <a:pt x="14975" y="35459"/>
                  </a:lnTo>
                  <a:lnTo>
                    <a:pt x="14541" y="35254"/>
                  </a:lnTo>
                  <a:lnTo>
                    <a:pt x="14404" y="35002"/>
                  </a:lnTo>
                  <a:lnTo>
                    <a:pt x="14449" y="34774"/>
                  </a:lnTo>
                  <a:lnTo>
                    <a:pt x="14655" y="33836"/>
                  </a:lnTo>
                  <a:lnTo>
                    <a:pt x="14792" y="33356"/>
                  </a:lnTo>
                  <a:lnTo>
                    <a:pt x="15181" y="32876"/>
                  </a:lnTo>
                  <a:lnTo>
                    <a:pt x="15547" y="32350"/>
                  </a:lnTo>
                  <a:lnTo>
                    <a:pt x="15638" y="32122"/>
                  </a:lnTo>
                  <a:lnTo>
                    <a:pt x="15638" y="31573"/>
                  </a:lnTo>
                  <a:lnTo>
                    <a:pt x="15547" y="31321"/>
                  </a:lnTo>
                  <a:lnTo>
                    <a:pt x="15455" y="31070"/>
                  </a:lnTo>
                  <a:lnTo>
                    <a:pt x="15432" y="30384"/>
                  </a:lnTo>
                  <a:lnTo>
                    <a:pt x="15547" y="30156"/>
                  </a:lnTo>
                  <a:lnTo>
                    <a:pt x="15753" y="29973"/>
                  </a:lnTo>
                  <a:lnTo>
                    <a:pt x="16324" y="29744"/>
                  </a:lnTo>
                  <a:lnTo>
                    <a:pt x="16530" y="29744"/>
                  </a:lnTo>
                  <a:lnTo>
                    <a:pt x="16736" y="29813"/>
                  </a:lnTo>
                  <a:lnTo>
                    <a:pt x="17170" y="29927"/>
                  </a:lnTo>
                  <a:lnTo>
                    <a:pt x="17376" y="29927"/>
                  </a:lnTo>
                  <a:lnTo>
                    <a:pt x="17444" y="29858"/>
                  </a:lnTo>
                  <a:lnTo>
                    <a:pt x="17581" y="29698"/>
                  </a:lnTo>
                  <a:lnTo>
                    <a:pt x="18176" y="29538"/>
                  </a:lnTo>
                  <a:lnTo>
                    <a:pt x="18450" y="29538"/>
                  </a:lnTo>
                  <a:lnTo>
                    <a:pt x="18679" y="29630"/>
                  </a:lnTo>
                  <a:lnTo>
                    <a:pt x="19068" y="29858"/>
                  </a:lnTo>
                  <a:lnTo>
                    <a:pt x="19273" y="29904"/>
                  </a:lnTo>
                  <a:lnTo>
                    <a:pt x="19868" y="29858"/>
                  </a:lnTo>
                  <a:lnTo>
                    <a:pt x="20233" y="29813"/>
                  </a:lnTo>
                  <a:lnTo>
                    <a:pt x="20691" y="29973"/>
                  </a:lnTo>
                  <a:lnTo>
                    <a:pt x="21445" y="30110"/>
                  </a:lnTo>
                  <a:lnTo>
                    <a:pt x="21674" y="30041"/>
                  </a:lnTo>
                  <a:lnTo>
                    <a:pt x="21925" y="29744"/>
                  </a:lnTo>
                  <a:lnTo>
                    <a:pt x="22017" y="29470"/>
                  </a:lnTo>
                  <a:lnTo>
                    <a:pt x="22017" y="29287"/>
                  </a:lnTo>
                  <a:lnTo>
                    <a:pt x="21925" y="28532"/>
                  </a:lnTo>
                  <a:lnTo>
                    <a:pt x="21948" y="27984"/>
                  </a:lnTo>
                  <a:lnTo>
                    <a:pt x="21994" y="27755"/>
                  </a:lnTo>
                  <a:lnTo>
                    <a:pt x="22108" y="27435"/>
                  </a:lnTo>
                  <a:lnTo>
                    <a:pt x="22222" y="27321"/>
                  </a:lnTo>
                  <a:lnTo>
                    <a:pt x="22314" y="27321"/>
                  </a:lnTo>
                  <a:lnTo>
                    <a:pt x="22885" y="27344"/>
                  </a:lnTo>
                  <a:lnTo>
                    <a:pt x="23388" y="27321"/>
                  </a:lnTo>
                  <a:lnTo>
                    <a:pt x="23480" y="27275"/>
                  </a:lnTo>
                  <a:lnTo>
                    <a:pt x="23686" y="26909"/>
                  </a:lnTo>
                  <a:lnTo>
                    <a:pt x="23846" y="26749"/>
                  </a:lnTo>
                  <a:lnTo>
                    <a:pt x="23960" y="26612"/>
                  </a:lnTo>
                  <a:lnTo>
                    <a:pt x="24189" y="26246"/>
                  </a:lnTo>
                  <a:lnTo>
                    <a:pt x="24394" y="26200"/>
                  </a:lnTo>
                  <a:lnTo>
                    <a:pt x="24646" y="26200"/>
                  </a:lnTo>
                  <a:lnTo>
                    <a:pt x="24989" y="26155"/>
                  </a:lnTo>
                  <a:lnTo>
                    <a:pt x="25103" y="26040"/>
                  </a:lnTo>
                  <a:lnTo>
                    <a:pt x="25103" y="25949"/>
                  </a:lnTo>
                  <a:lnTo>
                    <a:pt x="25057" y="25629"/>
                  </a:lnTo>
                  <a:lnTo>
                    <a:pt x="25080" y="25034"/>
                  </a:lnTo>
                  <a:lnTo>
                    <a:pt x="25149" y="24760"/>
                  </a:lnTo>
                  <a:lnTo>
                    <a:pt x="25217" y="24714"/>
                  </a:lnTo>
                  <a:lnTo>
                    <a:pt x="25766" y="24783"/>
                  </a:lnTo>
                  <a:lnTo>
                    <a:pt x="26863" y="24783"/>
                  </a:lnTo>
                  <a:lnTo>
                    <a:pt x="27435" y="24714"/>
                  </a:lnTo>
                  <a:lnTo>
                    <a:pt x="27846" y="24440"/>
                  </a:lnTo>
                  <a:lnTo>
                    <a:pt x="28258" y="24074"/>
                  </a:lnTo>
                  <a:lnTo>
                    <a:pt x="28487" y="23869"/>
                  </a:lnTo>
                  <a:lnTo>
                    <a:pt x="29127" y="23274"/>
                  </a:lnTo>
                  <a:lnTo>
                    <a:pt x="29264" y="23046"/>
                  </a:lnTo>
                  <a:lnTo>
                    <a:pt x="29310" y="22977"/>
                  </a:lnTo>
                  <a:lnTo>
                    <a:pt x="29378" y="22840"/>
                  </a:lnTo>
                  <a:lnTo>
                    <a:pt x="29264" y="22840"/>
                  </a:lnTo>
                  <a:lnTo>
                    <a:pt x="29195" y="22794"/>
                  </a:lnTo>
                  <a:lnTo>
                    <a:pt x="29104" y="22703"/>
                  </a:lnTo>
                  <a:lnTo>
                    <a:pt x="28944" y="22314"/>
                  </a:lnTo>
                  <a:lnTo>
                    <a:pt x="28921" y="22085"/>
                  </a:lnTo>
                  <a:lnTo>
                    <a:pt x="28967" y="21217"/>
                  </a:lnTo>
                  <a:lnTo>
                    <a:pt x="28990" y="20371"/>
                  </a:lnTo>
                  <a:lnTo>
                    <a:pt x="28967" y="20096"/>
                  </a:lnTo>
                  <a:lnTo>
                    <a:pt x="28898" y="19433"/>
                  </a:lnTo>
                  <a:lnTo>
                    <a:pt x="28830" y="19319"/>
                  </a:lnTo>
                  <a:lnTo>
                    <a:pt x="28281" y="19273"/>
                  </a:lnTo>
                  <a:lnTo>
                    <a:pt x="27618" y="19273"/>
                  </a:lnTo>
                  <a:lnTo>
                    <a:pt x="27435" y="19250"/>
                  </a:lnTo>
                  <a:lnTo>
                    <a:pt x="27138" y="19113"/>
                  </a:lnTo>
                  <a:lnTo>
                    <a:pt x="27001" y="18953"/>
                  </a:lnTo>
                  <a:lnTo>
                    <a:pt x="26703" y="18656"/>
                  </a:lnTo>
                  <a:lnTo>
                    <a:pt x="26543" y="18359"/>
                  </a:lnTo>
                  <a:lnTo>
                    <a:pt x="26498" y="17833"/>
                  </a:lnTo>
                  <a:lnTo>
                    <a:pt x="26475" y="17239"/>
                  </a:lnTo>
                  <a:lnTo>
                    <a:pt x="26475" y="16987"/>
                  </a:lnTo>
                  <a:lnTo>
                    <a:pt x="26772" y="16507"/>
                  </a:lnTo>
                  <a:lnTo>
                    <a:pt x="26886" y="16347"/>
                  </a:lnTo>
                  <a:lnTo>
                    <a:pt x="27138" y="16073"/>
                  </a:lnTo>
                  <a:lnTo>
                    <a:pt x="27389" y="15821"/>
                  </a:lnTo>
                  <a:lnTo>
                    <a:pt x="27572" y="15707"/>
                  </a:lnTo>
                  <a:lnTo>
                    <a:pt x="27984" y="15593"/>
                  </a:lnTo>
                  <a:lnTo>
                    <a:pt x="28144" y="15478"/>
                  </a:lnTo>
                  <a:lnTo>
                    <a:pt x="28121" y="15410"/>
                  </a:lnTo>
                  <a:lnTo>
                    <a:pt x="28052" y="15250"/>
                  </a:lnTo>
                  <a:lnTo>
                    <a:pt x="28029" y="15021"/>
                  </a:lnTo>
                  <a:lnTo>
                    <a:pt x="27938" y="14907"/>
                  </a:lnTo>
                  <a:lnTo>
                    <a:pt x="27824" y="14884"/>
                  </a:lnTo>
                  <a:lnTo>
                    <a:pt x="27343" y="14861"/>
                  </a:lnTo>
                  <a:lnTo>
                    <a:pt x="26863" y="14861"/>
                  </a:lnTo>
                  <a:lnTo>
                    <a:pt x="26635" y="14815"/>
                  </a:lnTo>
                  <a:lnTo>
                    <a:pt x="26383" y="14724"/>
                  </a:lnTo>
                  <a:lnTo>
                    <a:pt x="26338" y="14587"/>
                  </a:lnTo>
                  <a:lnTo>
                    <a:pt x="26338" y="14404"/>
                  </a:lnTo>
                  <a:lnTo>
                    <a:pt x="26520" y="14061"/>
                  </a:lnTo>
                  <a:lnTo>
                    <a:pt x="26543" y="13947"/>
                  </a:lnTo>
                  <a:lnTo>
                    <a:pt x="26658" y="13649"/>
                  </a:lnTo>
                  <a:lnTo>
                    <a:pt x="26886" y="13466"/>
                  </a:lnTo>
                  <a:lnTo>
                    <a:pt x="27001" y="13375"/>
                  </a:lnTo>
                  <a:lnTo>
                    <a:pt x="27298" y="12986"/>
                  </a:lnTo>
                  <a:lnTo>
                    <a:pt x="27343" y="12849"/>
                  </a:lnTo>
                  <a:lnTo>
                    <a:pt x="27389" y="12735"/>
                  </a:lnTo>
                  <a:lnTo>
                    <a:pt x="27709" y="12621"/>
                  </a:lnTo>
                  <a:lnTo>
                    <a:pt x="27846" y="12598"/>
                  </a:lnTo>
                  <a:lnTo>
                    <a:pt x="28327" y="12552"/>
                  </a:lnTo>
                  <a:lnTo>
                    <a:pt x="28830" y="12575"/>
                  </a:lnTo>
                  <a:lnTo>
                    <a:pt x="28967" y="12575"/>
                  </a:lnTo>
                  <a:lnTo>
                    <a:pt x="29195" y="12415"/>
                  </a:lnTo>
                  <a:lnTo>
                    <a:pt x="29195" y="12232"/>
                  </a:lnTo>
                  <a:lnTo>
                    <a:pt x="29150" y="11660"/>
                  </a:lnTo>
                  <a:lnTo>
                    <a:pt x="29081" y="11317"/>
                  </a:lnTo>
                  <a:lnTo>
                    <a:pt x="28944" y="11135"/>
                  </a:lnTo>
                  <a:lnTo>
                    <a:pt x="28692" y="10952"/>
                  </a:lnTo>
                  <a:lnTo>
                    <a:pt x="28395" y="10700"/>
                  </a:lnTo>
                  <a:lnTo>
                    <a:pt x="28121" y="10403"/>
                  </a:lnTo>
                  <a:lnTo>
                    <a:pt x="28029" y="10312"/>
                  </a:lnTo>
                  <a:lnTo>
                    <a:pt x="28006" y="10083"/>
                  </a:lnTo>
                  <a:lnTo>
                    <a:pt x="28098" y="10060"/>
                  </a:lnTo>
                  <a:lnTo>
                    <a:pt x="28487" y="10037"/>
                  </a:lnTo>
                  <a:lnTo>
                    <a:pt x="28921" y="10037"/>
                  </a:lnTo>
                  <a:lnTo>
                    <a:pt x="29081" y="10014"/>
                  </a:lnTo>
                  <a:lnTo>
                    <a:pt x="29378" y="9740"/>
                  </a:lnTo>
                  <a:lnTo>
                    <a:pt x="29493" y="9694"/>
                  </a:lnTo>
                  <a:lnTo>
                    <a:pt x="29584" y="9626"/>
                  </a:lnTo>
                  <a:lnTo>
                    <a:pt x="29813" y="9397"/>
                  </a:lnTo>
                  <a:lnTo>
                    <a:pt x="29950" y="9374"/>
                  </a:lnTo>
                  <a:lnTo>
                    <a:pt x="30064" y="9328"/>
                  </a:lnTo>
                  <a:lnTo>
                    <a:pt x="30201" y="9077"/>
                  </a:lnTo>
                  <a:lnTo>
                    <a:pt x="30155" y="8940"/>
                  </a:lnTo>
                  <a:lnTo>
                    <a:pt x="30110" y="8780"/>
                  </a:lnTo>
                  <a:lnTo>
                    <a:pt x="29973" y="8437"/>
                  </a:lnTo>
                  <a:lnTo>
                    <a:pt x="29767" y="8323"/>
                  </a:lnTo>
                  <a:lnTo>
                    <a:pt x="29538" y="8231"/>
                  </a:lnTo>
                  <a:lnTo>
                    <a:pt x="29264" y="7911"/>
                  </a:lnTo>
                  <a:lnTo>
                    <a:pt x="29104" y="7751"/>
                  </a:lnTo>
                  <a:lnTo>
                    <a:pt x="28830" y="7454"/>
                  </a:lnTo>
                  <a:lnTo>
                    <a:pt x="28441" y="7202"/>
                  </a:lnTo>
                  <a:lnTo>
                    <a:pt x="28212" y="7088"/>
                  </a:lnTo>
                  <a:lnTo>
                    <a:pt x="27801" y="6928"/>
                  </a:lnTo>
                  <a:lnTo>
                    <a:pt x="27732" y="6768"/>
                  </a:lnTo>
                  <a:lnTo>
                    <a:pt x="27664" y="6356"/>
                  </a:lnTo>
                  <a:lnTo>
                    <a:pt x="27595" y="5876"/>
                  </a:lnTo>
                  <a:lnTo>
                    <a:pt x="27572" y="5739"/>
                  </a:lnTo>
                  <a:lnTo>
                    <a:pt x="27686" y="5396"/>
                  </a:lnTo>
                  <a:lnTo>
                    <a:pt x="27801" y="5259"/>
                  </a:lnTo>
                  <a:lnTo>
                    <a:pt x="27504" y="5145"/>
                  </a:lnTo>
                  <a:lnTo>
                    <a:pt x="27412" y="5030"/>
                  </a:lnTo>
                  <a:lnTo>
                    <a:pt x="27275" y="4893"/>
                  </a:lnTo>
                  <a:lnTo>
                    <a:pt x="27138" y="4642"/>
                  </a:lnTo>
                  <a:lnTo>
                    <a:pt x="27023" y="4505"/>
                  </a:lnTo>
                  <a:lnTo>
                    <a:pt x="26635" y="4505"/>
                  </a:lnTo>
                  <a:lnTo>
                    <a:pt x="26406" y="4573"/>
                  </a:lnTo>
                  <a:lnTo>
                    <a:pt x="26246" y="4665"/>
                  </a:lnTo>
                  <a:lnTo>
                    <a:pt x="26109" y="4962"/>
                  </a:lnTo>
                  <a:lnTo>
                    <a:pt x="26040" y="5099"/>
                  </a:lnTo>
                  <a:lnTo>
                    <a:pt x="25949" y="5191"/>
                  </a:lnTo>
                  <a:lnTo>
                    <a:pt x="25263" y="5191"/>
                  </a:lnTo>
                  <a:lnTo>
                    <a:pt x="24966" y="4939"/>
                  </a:lnTo>
                  <a:lnTo>
                    <a:pt x="24852" y="4756"/>
                  </a:lnTo>
                  <a:lnTo>
                    <a:pt x="24783" y="4596"/>
                  </a:lnTo>
                  <a:lnTo>
                    <a:pt x="24577" y="4367"/>
                  </a:lnTo>
                  <a:lnTo>
                    <a:pt x="24463" y="4299"/>
                  </a:lnTo>
                  <a:lnTo>
                    <a:pt x="24303" y="4299"/>
                  </a:lnTo>
                  <a:lnTo>
                    <a:pt x="24006" y="4665"/>
                  </a:lnTo>
                  <a:lnTo>
                    <a:pt x="23891" y="4779"/>
                  </a:lnTo>
                  <a:lnTo>
                    <a:pt x="23777" y="4916"/>
                  </a:lnTo>
                  <a:lnTo>
                    <a:pt x="23526" y="5259"/>
                  </a:lnTo>
                  <a:lnTo>
                    <a:pt x="23503" y="5442"/>
                  </a:lnTo>
                  <a:lnTo>
                    <a:pt x="23526" y="5602"/>
                  </a:lnTo>
                  <a:lnTo>
                    <a:pt x="23708" y="5808"/>
                  </a:lnTo>
                  <a:lnTo>
                    <a:pt x="23846" y="5853"/>
                  </a:lnTo>
                  <a:lnTo>
                    <a:pt x="24143" y="5991"/>
                  </a:lnTo>
                  <a:lnTo>
                    <a:pt x="24463" y="6288"/>
                  </a:lnTo>
                  <a:lnTo>
                    <a:pt x="24554" y="6402"/>
                  </a:lnTo>
                  <a:lnTo>
                    <a:pt x="24440" y="6745"/>
                  </a:lnTo>
                  <a:lnTo>
                    <a:pt x="24371" y="6928"/>
                  </a:lnTo>
                  <a:lnTo>
                    <a:pt x="24326" y="7019"/>
                  </a:lnTo>
                  <a:lnTo>
                    <a:pt x="24166" y="7088"/>
                  </a:lnTo>
                  <a:lnTo>
                    <a:pt x="23823" y="7042"/>
                  </a:lnTo>
                  <a:lnTo>
                    <a:pt x="23548" y="6997"/>
                  </a:lnTo>
                  <a:lnTo>
                    <a:pt x="23343" y="6951"/>
                  </a:lnTo>
                  <a:lnTo>
                    <a:pt x="23137" y="6791"/>
                  </a:lnTo>
                  <a:lnTo>
                    <a:pt x="23068" y="6585"/>
                  </a:lnTo>
                  <a:lnTo>
                    <a:pt x="23023" y="6494"/>
                  </a:lnTo>
                  <a:lnTo>
                    <a:pt x="22885" y="6379"/>
                  </a:lnTo>
                  <a:lnTo>
                    <a:pt x="22611" y="6356"/>
                  </a:lnTo>
                  <a:lnTo>
                    <a:pt x="22405" y="6379"/>
                  </a:lnTo>
                  <a:lnTo>
                    <a:pt x="22245" y="6356"/>
                  </a:lnTo>
                  <a:lnTo>
                    <a:pt x="21994" y="6219"/>
                  </a:lnTo>
                  <a:lnTo>
                    <a:pt x="21902" y="6128"/>
                  </a:lnTo>
                  <a:lnTo>
                    <a:pt x="21788" y="5785"/>
                  </a:lnTo>
                  <a:lnTo>
                    <a:pt x="21765" y="5259"/>
                  </a:lnTo>
                  <a:lnTo>
                    <a:pt x="21765" y="5076"/>
                  </a:lnTo>
                  <a:lnTo>
                    <a:pt x="21925" y="5008"/>
                  </a:lnTo>
                  <a:lnTo>
                    <a:pt x="22131" y="4939"/>
                  </a:lnTo>
                  <a:lnTo>
                    <a:pt x="22337" y="4848"/>
                  </a:lnTo>
                  <a:lnTo>
                    <a:pt x="22657" y="4528"/>
                  </a:lnTo>
                  <a:lnTo>
                    <a:pt x="22771" y="4390"/>
                  </a:lnTo>
                  <a:lnTo>
                    <a:pt x="22817" y="4322"/>
                  </a:lnTo>
                  <a:lnTo>
                    <a:pt x="22794" y="4162"/>
                  </a:lnTo>
                  <a:lnTo>
                    <a:pt x="22611" y="3910"/>
                  </a:lnTo>
                  <a:lnTo>
                    <a:pt x="22543" y="3796"/>
                  </a:lnTo>
                  <a:lnTo>
                    <a:pt x="22405" y="3384"/>
                  </a:lnTo>
                  <a:lnTo>
                    <a:pt x="22337" y="2744"/>
                  </a:lnTo>
                  <a:lnTo>
                    <a:pt x="22382" y="2493"/>
                  </a:lnTo>
                  <a:lnTo>
                    <a:pt x="22771" y="2104"/>
                  </a:lnTo>
                  <a:lnTo>
                    <a:pt x="23023" y="1967"/>
                  </a:lnTo>
                  <a:lnTo>
                    <a:pt x="23251" y="1830"/>
                  </a:lnTo>
                  <a:lnTo>
                    <a:pt x="23457" y="1418"/>
                  </a:lnTo>
                  <a:lnTo>
                    <a:pt x="23617" y="1213"/>
                  </a:lnTo>
                  <a:lnTo>
                    <a:pt x="23777" y="1030"/>
                  </a:lnTo>
                  <a:lnTo>
                    <a:pt x="23800" y="595"/>
                  </a:lnTo>
                  <a:lnTo>
                    <a:pt x="23800" y="344"/>
                  </a:lnTo>
                  <a:lnTo>
                    <a:pt x="23800" y="230"/>
                  </a:lnTo>
                  <a:lnTo>
                    <a:pt x="23686" y="138"/>
                  </a:lnTo>
                  <a:lnTo>
                    <a:pt x="23388" y="115"/>
                  </a:lnTo>
                  <a:lnTo>
                    <a:pt x="23183" y="92"/>
                  </a:lnTo>
                  <a:lnTo>
                    <a:pt x="22977" y="92"/>
                  </a:lnTo>
                  <a:lnTo>
                    <a:pt x="22497" y="275"/>
                  </a:lnTo>
                  <a:lnTo>
                    <a:pt x="22314" y="344"/>
                  </a:lnTo>
                  <a:lnTo>
                    <a:pt x="22085" y="572"/>
                  </a:lnTo>
                  <a:lnTo>
                    <a:pt x="21857" y="732"/>
                  </a:lnTo>
                  <a:lnTo>
                    <a:pt x="21399" y="778"/>
                  </a:lnTo>
                  <a:lnTo>
                    <a:pt x="20828" y="755"/>
                  </a:lnTo>
                  <a:lnTo>
                    <a:pt x="20576" y="710"/>
                  </a:lnTo>
                  <a:lnTo>
                    <a:pt x="20142" y="527"/>
                  </a:lnTo>
                  <a:lnTo>
                    <a:pt x="20028" y="344"/>
                  </a:lnTo>
                  <a:lnTo>
                    <a:pt x="19913" y="161"/>
                  </a:lnTo>
                  <a:lnTo>
                    <a:pt x="19799" y="1"/>
                  </a:lnTo>
                  <a:close/>
                </a:path>
              </a:pathLst>
            </a:custGeom>
            <a:solidFill>
              <a:srgbClr val="6AA4C8"/>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r>
                <a:rPr lang="en-GB" sz="667">
                  <a:solidFill>
                    <a:srgbClr val="FFFFFF"/>
                  </a:solidFill>
                </a:rPr>
                <a:t>  2022</a:t>
              </a:r>
              <a:endParaRPr sz="667">
                <a:solidFill>
                  <a:srgbClr val="FFFFFF"/>
                </a:solidFill>
              </a:endParaRPr>
            </a:p>
          </p:txBody>
        </p:sp>
        <p:sp>
          <p:nvSpPr>
            <p:cNvPr id="148" name="Google Shape;148;p13"/>
            <p:cNvSpPr/>
            <p:nvPr/>
          </p:nvSpPr>
          <p:spPr>
            <a:xfrm>
              <a:off x="765052" y="3516921"/>
              <a:ext cx="336863" cy="257163"/>
            </a:xfrm>
            <a:custGeom>
              <a:avLst/>
              <a:gdLst/>
              <a:ahLst/>
              <a:cxnLst/>
              <a:rect l="l" t="t" r="r" b="b"/>
              <a:pathLst>
                <a:path w="14975" h="11432" fill="none" extrusionOk="0">
                  <a:moveTo>
                    <a:pt x="13786" y="8711"/>
                  </a:moveTo>
                  <a:lnTo>
                    <a:pt x="13946" y="8277"/>
                  </a:lnTo>
                  <a:lnTo>
                    <a:pt x="14220" y="7819"/>
                  </a:lnTo>
                  <a:lnTo>
                    <a:pt x="14403" y="7659"/>
                  </a:lnTo>
                  <a:lnTo>
                    <a:pt x="14769" y="7362"/>
                  </a:lnTo>
                  <a:lnTo>
                    <a:pt x="14929" y="7088"/>
                  </a:lnTo>
                  <a:lnTo>
                    <a:pt x="14929" y="6905"/>
                  </a:lnTo>
                  <a:lnTo>
                    <a:pt x="14929" y="6516"/>
                  </a:lnTo>
                  <a:lnTo>
                    <a:pt x="14975" y="5853"/>
                  </a:lnTo>
                  <a:lnTo>
                    <a:pt x="14906" y="5510"/>
                  </a:lnTo>
                  <a:lnTo>
                    <a:pt x="14837" y="5419"/>
                  </a:lnTo>
                  <a:lnTo>
                    <a:pt x="14609" y="5305"/>
                  </a:lnTo>
                  <a:lnTo>
                    <a:pt x="14197" y="5350"/>
                  </a:lnTo>
                  <a:lnTo>
                    <a:pt x="13969" y="5259"/>
                  </a:lnTo>
                  <a:lnTo>
                    <a:pt x="13786" y="5099"/>
                  </a:lnTo>
                  <a:lnTo>
                    <a:pt x="13443" y="4733"/>
                  </a:lnTo>
                  <a:lnTo>
                    <a:pt x="13237" y="4664"/>
                  </a:lnTo>
                  <a:lnTo>
                    <a:pt x="13100" y="4619"/>
                  </a:lnTo>
                  <a:lnTo>
                    <a:pt x="12940" y="4436"/>
                  </a:lnTo>
                  <a:lnTo>
                    <a:pt x="12826" y="4047"/>
                  </a:lnTo>
                  <a:lnTo>
                    <a:pt x="12803" y="3819"/>
                  </a:lnTo>
                  <a:lnTo>
                    <a:pt x="12826" y="3567"/>
                  </a:lnTo>
                  <a:lnTo>
                    <a:pt x="12940" y="3018"/>
                  </a:lnTo>
                  <a:lnTo>
                    <a:pt x="13031" y="2858"/>
                  </a:lnTo>
                  <a:lnTo>
                    <a:pt x="13168" y="2721"/>
                  </a:lnTo>
                  <a:lnTo>
                    <a:pt x="13374" y="2355"/>
                  </a:lnTo>
                  <a:lnTo>
                    <a:pt x="13397" y="2150"/>
                  </a:lnTo>
                  <a:lnTo>
                    <a:pt x="13328" y="2058"/>
                  </a:lnTo>
                  <a:lnTo>
                    <a:pt x="13146" y="1898"/>
                  </a:lnTo>
                  <a:lnTo>
                    <a:pt x="12871" y="1624"/>
                  </a:lnTo>
                  <a:lnTo>
                    <a:pt x="12665" y="1532"/>
                  </a:lnTo>
                  <a:lnTo>
                    <a:pt x="12574" y="1555"/>
                  </a:lnTo>
                  <a:lnTo>
                    <a:pt x="12368" y="1692"/>
                  </a:lnTo>
                  <a:lnTo>
                    <a:pt x="12140" y="2150"/>
                  </a:lnTo>
                  <a:lnTo>
                    <a:pt x="12003" y="2333"/>
                  </a:lnTo>
                  <a:lnTo>
                    <a:pt x="11911" y="2355"/>
                  </a:lnTo>
                  <a:lnTo>
                    <a:pt x="11728" y="2287"/>
                  </a:lnTo>
                  <a:lnTo>
                    <a:pt x="11340" y="1898"/>
                  </a:lnTo>
                  <a:lnTo>
                    <a:pt x="11202" y="1692"/>
                  </a:lnTo>
                  <a:lnTo>
                    <a:pt x="11111" y="1441"/>
                  </a:lnTo>
                  <a:lnTo>
                    <a:pt x="10974" y="1029"/>
                  </a:lnTo>
                  <a:lnTo>
                    <a:pt x="10791" y="869"/>
                  </a:lnTo>
                  <a:lnTo>
                    <a:pt x="10631" y="892"/>
                  </a:lnTo>
                  <a:lnTo>
                    <a:pt x="9831" y="961"/>
                  </a:lnTo>
                  <a:lnTo>
                    <a:pt x="9122" y="892"/>
                  </a:lnTo>
                  <a:lnTo>
                    <a:pt x="8848" y="892"/>
                  </a:lnTo>
                  <a:lnTo>
                    <a:pt x="8367" y="915"/>
                  </a:lnTo>
                  <a:lnTo>
                    <a:pt x="8070" y="824"/>
                  </a:lnTo>
                  <a:lnTo>
                    <a:pt x="7956" y="709"/>
                  </a:lnTo>
                  <a:lnTo>
                    <a:pt x="7750" y="412"/>
                  </a:lnTo>
                  <a:lnTo>
                    <a:pt x="7453" y="92"/>
                  </a:lnTo>
                  <a:lnTo>
                    <a:pt x="7202" y="1"/>
                  </a:lnTo>
                  <a:lnTo>
                    <a:pt x="7064" y="46"/>
                  </a:lnTo>
                  <a:lnTo>
                    <a:pt x="6767" y="115"/>
                  </a:lnTo>
                  <a:lnTo>
                    <a:pt x="6333" y="229"/>
                  </a:lnTo>
                  <a:lnTo>
                    <a:pt x="6127" y="412"/>
                  </a:lnTo>
                  <a:lnTo>
                    <a:pt x="5921" y="664"/>
                  </a:lnTo>
                  <a:lnTo>
                    <a:pt x="5601" y="1144"/>
                  </a:lnTo>
                  <a:lnTo>
                    <a:pt x="5510" y="1418"/>
                  </a:lnTo>
                  <a:lnTo>
                    <a:pt x="5373" y="1715"/>
                  </a:lnTo>
                  <a:lnTo>
                    <a:pt x="4938" y="2104"/>
                  </a:lnTo>
                  <a:lnTo>
                    <a:pt x="4664" y="2172"/>
                  </a:lnTo>
                  <a:lnTo>
                    <a:pt x="4572" y="2104"/>
                  </a:lnTo>
                  <a:lnTo>
                    <a:pt x="4367" y="1921"/>
                  </a:lnTo>
                  <a:lnTo>
                    <a:pt x="3978" y="1670"/>
                  </a:lnTo>
                  <a:lnTo>
                    <a:pt x="3772" y="1601"/>
                  </a:lnTo>
                  <a:lnTo>
                    <a:pt x="3727" y="1647"/>
                  </a:lnTo>
                  <a:lnTo>
                    <a:pt x="3338" y="1944"/>
                  </a:lnTo>
                  <a:lnTo>
                    <a:pt x="2835" y="2355"/>
                  </a:lnTo>
                  <a:lnTo>
                    <a:pt x="2538" y="2538"/>
                  </a:lnTo>
                  <a:lnTo>
                    <a:pt x="1966" y="2744"/>
                  </a:lnTo>
                  <a:lnTo>
                    <a:pt x="1669" y="2744"/>
                  </a:lnTo>
                  <a:lnTo>
                    <a:pt x="1600" y="2675"/>
                  </a:lnTo>
                  <a:lnTo>
                    <a:pt x="1326" y="2378"/>
                  </a:lnTo>
                  <a:lnTo>
                    <a:pt x="1029" y="2218"/>
                  </a:lnTo>
                  <a:lnTo>
                    <a:pt x="892" y="2104"/>
                  </a:lnTo>
                  <a:lnTo>
                    <a:pt x="572" y="2058"/>
                  </a:lnTo>
                  <a:lnTo>
                    <a:pt x="320" y="2058"/>
                  </a:lnTo>
                  <a:lnTo>
                    <a:pt x="0" y="2081"/>
                  </a:lnTo>
                  <a:lnTo>
                    <a:pt x="0" y="2607"/>
                  </a:lnTo>
                  <a:lnTo>
                    <a:pt x="0" y="2904"/>
                  </a:lnTo>
                  <a:lnTo>
                    <a:pt x="23" y="3041"/>
                  </a:lnTo>
                  <a:lnTo>
                    <a:pt x="206" y="3293"/>
                  </a:lnTo>
                  <a:lnTo>
                    <a:pt x="343" y="3384"/>
                  </a:lnTo>
                  <a:lnTo>
                    <a:pt x="549" y="3498"/>
                  </a:lnTo>
                  <a:lnTo>
                    <a:pt x="869" y="3704"/>
                  </a:lnTo>
                  <a:lnTo>
                    <a:pt x="1257" y="3910"/>
                  </a:lnTo>
                  <a:lnTo>
                    <a:pt x="1555" y="4047"/>
                  </a:lnTo>
                  <a:lnTo>
                    <a:pt x="1989" y="4367"/>
                  </a:lnTo>
                  <a:lnTo>
                    <a:pt x="2195" y="4573"/>
                  </a:lnTo>
                  <a:lnTo>
                    <a:pt x="2538" y="4756"/>
                  </a:lnTo>
                  <a:lnTo>
                    <a:pt x="2972" y="5007"/>
                  </a:lnTo>
                  <a:lnTo>
                    <a:pt x="3201" y="5236"/>
                  </a:lnTo>
                  <a:lnTo>
                    <a:pt x="3475" y="5396"/>
                  </a:lnTo>
                  <a:lnTo>
                    <a:pt x="3612" y="5396"/>
                  </a:lnTo>
                  <a:lnTo>
                    <a:pt x="3818" y="5442"/>
                  </a:lnTo>
                  <a:lnTo>
                    <a:pt x="3909" y="5579"/>
                  </a:lnTo>
                  <a:lnTo>
                    <a:pt x="3932" y="5716"/>
                  </a:lnTo>
                  <a:lnTo>
                    <a:pt x="3978" y="6219"/>
                  </a:lnTo>
                  <a:lnTo>
                    <a:pt x="4047" y="6493"/>
                  </a:lnTo>
                  <a:lnTo>
                    <a:pt x="4024" y="6585"/>
                  </a:lnTo>
                  <a:lnTo>
                    <a:pt x="3795" y="6722"/>
                  </a:lnTo>
                  <a:lnTo>
                    <a:pt x="3727" y="6836"/>
                  </a:lnTo>
                  <a:lnTo>
                    <a:pt x="3635" y="7065"/>
                  </a:lnTo>
                  <a:lnTo>
                    <a:pt x="3635" y="7499"/>
                  </a:lnTo>
                  <a:lnTo>
                    <a:pt x="3658" y="7956"/>
                  </a:lnTo>
                  <a:lnTo>
                    <a:pt x="3658" y="8254"/>
                  </a:lnTo>
                  <a:lnTo>
                    <a:pt x="3727" y="8619"/>
                  </a:lnTo>
                  <a:lnTo>
                    <a:pt x="3887" y="8871"/>
                  </a:lnTo>
                  <a:lnTo>
                    <a:pt x="4001" y="8940"/>
                  </a:lnTo>
                  <a:lnTo>
                    <a:pt x="4229" y="9191"/>
                  </a:lnTo>
                  <a:lnTo>
                    <a:pt x="4252" y="9351"/>
                  </a:lnTo>
                  <a:lnTo>
                    <a:pt x="4229" y="9511"/>
                  </a:lnTo>
                  <a:lnTo>
                    <a:pt x="4252" y="9694"/>
                  </a:lnTo>
                  <a:lnTo>
                    <a:pt x="4435" y="9808"/>
                  </a:lnTo>
                  <a:lnTo>
                    <a:pt x="4847" y="9945"/>
                  </a:lnTo>
                  <a:lnTo>
                    <a:pt x="5030" y="10106"/>
                  </a:lnTo>
                  <a:lnTo>
                    <a:pt x="5167" y="10174"/>
                  </a:lnTo>
                  <a:lnTo>
                    <a:pt x="5624" y="10037"/>
                  </a:lnTo>
                  <a:lnTo>
                    <a:pt x="5693" y="9991"/>
                  </a:lnTo>
                  <a:lnTo>
                    <a:pt x="5738" y="9831"/>
                  </a:lnTo>
                  <a:lnTo>
                    <a:pt x="5807" y="9580"/>
                  </a:lnTo>
                  <a:lnTo>
                    <a:pt x="5944" y="9374"/>
                  </a:lnTo>
                  <a:lnTo>
                    <a:pt x="6036" y="9122"/>
                  </a:lnTo>
                  <a:lnTo>
                    <a:pt x="6081" y="9008"/>
                  </a:lnTo>
                  <a:lnTo>
                    <a:pt x="6287" y="8848"/>
                  </a:lnTo>
                  <a:lnTo>
                    <a:pt x="6401" y="8825"/>
                  </a:lnTo>
                  <a:lnTo>
                    <a:pt x="6881" y="8825"/>
                  </a:lnTo>
                  <a:lnTo>
                    <a:pt x="7316" y="8825"/>
                  </a:lnTo>
                  <a:lnTo>
                    <a:pt x="7384" y="9077"/>
                  </a:lnTo>
                  <a:lnTo>
                    <a:pt x="7522" y="9397"/>
                  </a:lnTo>
                  <a:lnTo>
                    <a:pt x="7590" y="9488"/>
                  </a:lnTo>
                  <a:lnTo>
                    <a:pt x="7682" y="9717"/>
                  </a:lnTo>
                  <a:lnTo>
                    <a:pt x="7819" y="9763"/>
                  </a:lnTo>
                  <a:lnTo>
                    <a:pt x="7979" y="9763"/>
                  </a:lnTo>
                  <a:lnTo>
                    <a:pt x="8322" y="9694"/>
                  </a:lnTo>
                  <a:lnTo>
                    <a:pt x="8367" y="9580"/>
                  </a:lnTo>
                  <a:lnTo>
                    <a:pt x="8390" y="9443"/>
                  </a:lnTo>
                  <a:lnTo>
                    <a:pt x="8505" y="9191"/>
                  </a:lnTo>
                  <a:lnTo>
                    <a:pt x="8619" y="9168"/>
                  </a:lnTo>
                  <a:lnTo>
                    <a:pt x="8756" y="9145"/>
                  </a:lnTo>
                  <a:lnTo>
                    <a:pt x="9053" y="9168"/>
                  </a:lnTo>
                  <a:lnTo>
                    <a:pt x="9076" y="9260"/>
                  </a:lnTo>
                  <a:lnTo>
                    <a:pt x="9168" y="9465"/>
                  </a:lnTo>
                  <a:lnTo>
                    <a:pt x="9328" y="9625"/>
                  </a:lnTo>
                  <a:lnTo>
                    <a:pt x="9351" y="9694"/>
                  </a:lnTo>
                  <a:lnTo>
                    <a:pt x="9396" y="9945"/>
                  </a:lnTo>
                  <a:lnTo>
                    <a:pt x="9282" y="10060"/>
                  </a:lnTo>
                  <a:lnTo>
                    <a:pt x="9190" y="10197"/>
                  </a:lnTo>
                  <a:lnTo>
                    <a:pt x="9236" y="10426"/>
                  </a:lnTo>
                  <a:lnTo>
                    <a:pt x="9259" y="10494"/>
                  </a:lnTo>
                  <a:lnTo>
                    <a:pt x="9465" y="10540"/>
                  </a:lnTo>
                  <a:lnTo>
                    <a:pt x="9899" y="10586"/>
                  </a:lnTo>
                  <a:lnTo>
                    <a:pt x="10082" y="10563"/>
                  </a:lnTo>
                  <a:lnTo>
                    <a:pt x="10311" y="10517"/>
                  </a:lnTo>
                  <a:lnTo>
                    <a:pt x="10402" y="10586"/>
                  </a:lnTo>
                  <a:lnTo>
                    <a:pt x="10425" y="10700"/>
                  </a:lnTo>
                  <a:lnTo>
                    <a:pt x="10471" y="10929"/>
                  </a:lnTo>
                  <a:lnTo>
                    <a:pt x="10608" y="11226"/>
                  </a:lnTo>
                  <a:lnTo>
                    <a:pt x="10677" y="11249"/>
                  </a:lnTo>
                  <a:lnTo>
                    <a:pt x="10837" y="11386"/>
                  </a:lnTo>
                  <a:lnTo>
                    <a:pt x="11134" y="11431"/>
                  </a:lnTo>
                  <a:lnTo>
                    <a:pt x="11294" y="11431"/>
                  </a:lnTo>
                  <a:lnTo>
                    <a:pt x="11591" y="11431"/>
                  </a:lnTo>
                  <a:lnTo>
                    <a:pt x="11660" y="11340"/>
                  </a:lnTo>
                  <a:lnTo>
                    <a:pt x="11637" y="10997"/>
                  </a:lnTo>
                  <a:lnTo>
                    <a:pt x="11682" y="10768"/>
                  </a:lnTo>
                  <a:lnTo>
                    <a:pt x="11820" y="10746"/>
                  </a:lnTo>
                  <a:lnTo>
                    <a:pt x="11957" y="10608"/>
                  </a:lnTo>
                  <a:lnTo>
                    <a:pt x="12094" y="10334"/>
                  </a:lnTo>
                  <a:lnTo>
                    <a:pt x="12208" y="10266"/>
                  </a:lnTo>
                  <a:lnTo>
                    <a:pt x="12323" y="10266"/>
                  </a:lnTo>
                  <a:lnTo>
                    <a:pt x="12620" y="10174"/>
                  </a:lnTo>
                  <a:lnTo>
                    <a:pt x="12734" y="10060"/>
                  </a:lnTo>
                  <a:lnTo>
                    <a:pt x="12803" y="9968"/>
                  </a:lnTo>
                  <a:lnTo>
                    <a:pt x="12986" y="9808"/>
                  </a:lnTo>
                  <a:lnTo>
                    <a:pt x="13100" y="9808"/>
                  </a:lnTo>
                  <a:lnTo>
                    <a:pt x="13283" y="9831"/>
                  </a:lnTo>
                  <a:lnTo>
                    <a:pt x="13534" y="9808"/>
                  </a:lnTo>
                  <a:lnTo>
                    <a:pt x="13511" y="9488"/>
                  </a:lnTo>
                  <a:lnTo>
                    <a:pt x="13511" y="9305"/>
                  </a:lnTo>
                  <a:lnTo>
                    <a:pt x="13603" y="8985"/>
                  </a:lnTo>
                  <a:lnTo>
                    <a:pt x="13786" y="8711"/>
                  </a:lnTo>
                  <a:close/>
                </a:path>
              </a:pathLst>
            </a:custGeom>
            <a:solidFill>
              <a:srgbClr val="E9EDEE"/>
            </a:solidFill>
            <a:ln w="9525"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endParaRPr sz="1092"/>
            </a:p>
          </p:txBody>
        </p:sp>
      </p:grpSp>
      <p:pic>
        <p:nvPicPr>
          <p:cNvPr id="149" name="Google Shape;149;p13"/>
          <p:cNvPicPr preferRelativeResize="0"/>
          <p:nvPr/>
        </p:nvPicPr>
        <p:blipFill>
          <a:blip r:embed="rId7">
            <a:alphaModFix/>
          </a:blip>
          <a:stretch>
            <a:fillRect/>
          </a:stretch>
        </p:blipFill>
        <p:spPr>
          <a:xfrm>
            <a:off x="1436218" y="2387049"/>
            <a:ext cx="291937" cy="2919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C2812480-403B-4B3E-FAD6-9215A0107658}"/>
              </a:ext>
            </a:extLst>
          </p:cNvPr>
          <p:cNvPicPr>
            <a:picLocks noChangeAspect="1"/>
          </p:cNvPicPr>
          <p:nvPr/>
        </p:nvPicPr>
        <p:blipFill rotWithShape="1">
          <a:blip r:embed="rId2"/>
          <a:srcRect l="1583" r="9518"/>
          <a:stretch/>
        </p:blipFill>
        <p:spPr>
          <a:xfrm>
            <a:off x="440" y="1282"/>
            <a:ext cx="12191132" cy="6856718"/>
          </a:xfrm>
          <a:prstGeom prst="rect">
            <a:avLst/>
          </a:prstGeom>
        </p:spPr>
      </p:pic>
      <p:pic>
        <p:nvPicPr>
          <p:cNvPr id="5" name="Picture 4" descr="Text&#10;&#10;Description automatically generated">
            <a:extLst>
              <a:ext uri="{FF2B5EF4-FFF2-40B4-BE49-F238E27FC236}">
                <a16:creationId xmlns:a16="http://schemas.microsoft.com/office/drawing/2014/main" id="{B20160E1-0868-C6B6-7AAC-08AA279354F6}"/>
              </a:ext>
            </a:extLst>
          </p:cNvPr>
          <p:cNvPicPr>
            <a:picLocks noChangeAspect="1"/>
          </p:cNvPicPr>
          <p:nvPr/>
        </p:nvPicPr>
        <p:blipFill>
          <a:blip r:embed="rId3"/>
          <a:stretch>
            <a:fillRect/>
          </a:stretch>
        </p:blipFill>
        <p:spPr>
          <a:xfrm>
            <a:off x="73140" y="3204"/>
            <a:ext cx="3720654" cy="1167904"/>
          </a:xfrm>
          <a:prstGeom prst="rect">
            <a:avLst/>
          </a:prstGeom>
        </p:spPr>
      </p:pic>
      <p:pic>
        <p:nvPicPr>
          <p:cNvPr id="7" name="Image 2">
            <a:extLst>
              <a:ext uri="{FF2B5EF4-FFF2-40B4-BE49-F238E27FC236}">
                <a16:creationId xmlns:a16="http://schemas.microsoft.com/office/drawing/2014/main" id="{3C870397-B49F-10EF-7BE7-D89B65D37F65}"/>
              </a:ext>
            </a:extLst>
          </p:cNvPr>
          <p:cNvPicPr>
            <a:picLocks noChangeAspect="1"/>
          </p:cNvPicPr>
          <p:nvPr/>
        </p:nvPicPr>
        <p:blipFill rotWithShape="1">
          <a:blip r:embed="rId4"/>
          <a:srcRect r="44762"/>
          <a:stretch/>
        </p:blipFill>
        <p:spPr>
          <a:xfrm>
            <a:off x="4903337" y="4491"/>
            <a:ext cx="3587015" cy="1319903"/>
          </a:xfrm>
          <a:prstGeom prst="rect">
            <a:avLst/>
          </a:prstGeom>
        </p:spPr>
      </p:pic>
      <p:pic>
        <p:nvPicPr>
          <p:cNvPr id="11" name="Image 6" descr="A picture containing graphical user interface&#10;&#10;Description automatically generated">
            <a:extLst>
              <a:ext uri="{FF2B5EF4-FFF2-40B4-BE49-F238E27FC236}">
                <a16:creationId xmlns:a16="http://schemas.microsoft.com/office/drawing/2014/main" id="{AC363745-72F4-A370-60BF-251497760BCC}"/>
              </a:ext>
            </a:extLst>
          </p:cNvPr>
          <p:cNvPicPr>
            <a:picLocks noChangeAspect="1"/>
          </p:cNvPicPr>
          <p:nvPr/>
        </p:nvPicPr>
        <p:blipFill rotWithShape="1">
          <a:blip r:embed="rId4"/>
          <a:srcRect l="57197"/>
          <a:stretch/>
        </p:blipFill>
        <p:spPr>
          <a:xfrm>
            <a:off x="9538215" y="92239"/>
            <a:ext cx="2628938" cy="1238877"/>
          </a:xfrm>
          <a:prstGeom prst="rect">
            <a:avLst/>
          </a:prstGeom>
        </p:spPr>
      </p:pic>
      <p:sp>
        <p:nvSpPr>
          <p:cNvPr id="13" name="object 2">
            <a:extLst>
              <a:ext uri="{FF2B5EF4-FFF2-40B4-BE49-F238E27FC236}">
                <a16:creationId xmlns:a16="http://schemas.microsoft.com/office/drawing/2014/main" id="{AD865FB8-25B9-9A1F-5645-DB3585D434B3}"/>
              </a:ext>
            </a:extLst>
          </p:cNvPr>
          <p:cNvSpPr txBox="1">
            <a:spLocks/>
          </p:cNvSpPr>
          <p:nvPr/>
        </p:nvSpPr>
        <p:spPr>
          <a:xfrm>
            <a:off x="-15445" y="2895957"/>
            <a:ext cx="12191144" cy="1223196"/>
          </a:xfrm>
          <a:prstGeom prst="rect">
            <a:avLst/>
          </a:prstGeom>
        </p:spPr>
        <p:txBody>
          <a:bodyPr vert="horz" wrap="square" lIns="0" tIns="8231" rIns="0" bIns="0" rtlCol="0" anchor="t">
            <a:spAutoFit/>
          </a:bodyPr>
          <a:lstStyle>
            <a:lvl1pPr>
              <a:defRPr>
                <a:latin typeface="+mj-lt"/>
                <a:ea typeface="+mj-ea"/>
                <a:cs typeface="+mj-cs"/>
              </a:defRPr>
            </a:lvl1pPr>
          </a:lstStyle>
          <a:p>
            <a:pPr marL="7316" algn="ctr" defTabSz="554500">
              <a:lnSpc>
                <a:spcPts val="4972"/>
              </a:lnSpc>
              <a:spcBef>
                <a:spcPts val="65"/>
              </a:spcBef>
            </a:pPr>
            <a:r>
              <a:rPr lang="en-GB" sz="2668" b="1" i="1" kern="0" spc="-94" dirty="0" err="1">
                <a:latin typeface="Titillium"/>
              </a:rPr>
              <a:t>VePa</a:t>
            </a:r>
            <a:r>
              <a:rPr lang="en-GB" sz="2668" b="1" i="1" kern="0" spc="-94" dirty="0">
                <a:latin typeface="Titillium"/>
              </a:rPr>
              <a:t> – Vertical Parking</a:t>
            </a:r>
          </a:p>
          <a:p>
            <a:pPr marL="7316" algn="ctr" defTabSz="554500">
              <a:lnSpc>
                <a:spcPts val="4972"/>
              </a:lnSpc>
              <a:spcBef>
                <a:spcPts val="65"/>
              </a:spcBef>
            </a:pPr>
            <a:r>
              <a:rPr lang="en-GB" sz="2426" b="1" kern="0" spc="-94" dirty="0">
                <a:latin typeface="Titillium"/>
                <a:cs typeface="Titillium"/>
              </a:rPr>
              <a:t>EIT Urban Mobility</a:t>
            </a:r>
            <a:endParaRPr lang="en-GB" sz="2426" b="1" kern="0" spc="-94" dirty="0">
              <a:latin typeface="Titillium" pitchFamily="2" charset="77"/>
              <a:cs typeface="Titillium"/>
            </a:endParaRPr>
          </a:p>
        </p:txBody>
      </p:sp>
    </p:spTree>
    <p:extLst>
      <p:ext uri="{BB962C8B-B14F-4D97-AF65-F5344CB8AC3E}">
        <p14:creationId xmlns:p14="http://schemas.microsoft.com/office/powerpoint/2010/main" val="291861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67DFA2-ABB9-4258-AB73-FC15C447496D}"/>
              </a:ext>
            </a:extLst>
          </p:cNvPr>
          <p:cNvSpPr>
            <a:spLocks noGrp="1"/>
          </p:cNvSpPr>
          <p:nvPr>
            <p:ph type="body" sz="quarter" idx="21"/>
          </p:nvPr>
        </p:nvSpPr>
        <p:spPr>
          <a:xfrm>
            <a:off x="625753" y="781174"/>
            <a:ext cx="4112490" cy="508285"/>
          </a:xfrm>
        </p:spPr>
        <p:txBody>
          <a:bodyPr>
            <a:normAutofit/>
          </a:bodyPr>
          <a:lstStyle/>
          <a:p>
            <a:pPr>
              <a:spcAft>
                <a:spcPts val="364"/>
              </a:spcAft>
            </a:pPr>
            <a:r>
              <a:rPr lang="en-US" dirty="0" err="1"/>
              <a:t>VePa</a:t>
            </a:r>
            <a:r>
              <a:rPr lang="en-US" dirty="0"/>
              <a:t> – Vertical Parking</a:t>
            </a:r>
            <a:endParaRPr lang="en-US"/>
          </a:p>
        </p:txBody>
      </p:sp>
      <p:sp>
        <p:nvSpPr>
          <p:cNvPr id="10" name="Slide Number Placeholder 2">
            <a:extLst>
              <a:ext uri="{FF2B5EF4-FFF2-40B4-BE49-F238E27FC236}">
                <a16:creationId xmlns:a16="http://schemas.microsoft.com/office/drawing/2014/main" id="{066C040B-BDA1-5FDC-35A4-642A5BD62D5B}"/>
              </a:ext>
            </a:extLst>
          </p:cNvPr>
          <p:cNvSpPr>
            <a:spLocks noGrp="1"/>
          </p:cNvSpPr>
          <p:nvPr>
            <p:ph type="sldNum" sz="quarter" idx="12"/>
          </p:nvPr>
        </p:nvSpPr>
        <p:spPr>
          <a:xfrm>
            <a:off x="643486" y="6349715"/>
            <a:ext cx="1663479" cy="221412"/>
          </a:xfrm>
        </p:spPr>
        <p:txBody>
          <a:bodyPr/>
          <a:lstStyle/>
          <a:p>
            <a:pPr>
              <a:spcAft>
                <a:spcPts val="364"/>
              </a:spcAft>
            </a:pPr>
            <a:fld id="{4CCFAC09-9891-B14F-8C60-CFC3102B2DAB}" type="slidenum">
              <a:rPr lang="en-US" smtClean="0"/>
              <a:pPr>
                <a:spcAft>
                  <a:spcPts val="364"/>
                </a:spcAft>
              </a:pPr>
              <a:t>23</a:t>
            </a:fld>
            <a:endParaRPr lang="en-US"/>
          </a:p>
        </p:txBody>
      </p:sp>
      <p:sp>
        <p:nvSpPr>
          <p:cNvPr id="2" name="Content Placeholder 1">
            <a:extLst>
              <a:ext uri="{FF2B5EF4-FFF2-40B4-BE49-F238E27FC236}">
                <a16:creationId xmlns:a16="http://schemas.microsoft.com/office/drawing/2014/main" id="{7082BE16-5D36-4075-A67D-70115EC6D1FD}"/>
              </a:ext>
            </a:extLst>
          </p:cNvPr>
          <p:cNvSpPr>
            <a:spLocks noGrp="1"/>
          </p:cNvSpPr>
          <p:nvPr>
            <p:ph sz="quarter" idx="23"/>
          </p:nvPr>
        </p:nvSpPr>
        <p:spPr>
          <a:xfrm>
            <a:off x="643485" y="1488274"/>
            <a:ext cx="5221476" cy="4620775"/>
          </a:xfrm>
        </p:spPr>
        <p:txBody>
          <a:bodyPr>
            <a:normAutofit/>
          </a:bodyPr>
          <a:lstStyle/>
          <a:p>
            <a:pPr algn="l"/>
            <a:r>
              <a:rPr lang="en-US" b="1" i="0" dirty="0">
                <a:solidFill>
                  <a:srgbClr val="000000"/>
                </a:solidFill>
                <a:effectLst/>
                <a:latin typeface="Corbel" panose="020B0503020204020204" pitchFamily="34" charset="0"/>
              </a:rPr>
              <a:t>We offer you a sustainable parking solution and can be a building block in how you can create more living space in a sustainable and innovative way.</a:t>
            </a:r>
          </a:p>
          <a:p>
            <a:endParaRPr lang="en-US" dirty="0"/>
          </a:p>
          <a:p>
            <a:pPr algn="l" fontAlgn="base"/>
            <a:r>
              <a:rPr lang="en-US" b="1" i="0" dirty="0">
                <a:solidFill>
                  <a:srgbClr val="3CAF61"/>
                </a:solidFill>
                <a:effectLst/>
                <a:latin typeface="Montserrat" panose="00000500000000000000" pitchFamily="2" charset="0"/>
              </a:rPr>
              <a:t>let's rethink parking</a:t>
            </a:r>
          </a:p>
          <a:p>
            <a:pPr algn="l" fontAlgn="base"/>
            <a:r>
              <a:rPr lang="en-US" b="0" i="0" dirty="0">
                <a:solidFill>
                  <a:srgbClr val="000000"/>
                </a:solidFill>
                <a:effectLst/>
                <a:latin typeface="Montserrat" panose="00000500000000000000" pitchFamily="2" charset="0"/>
              </a:rPr>
              <a:t>We have developed vertical parking towers that enable you to solve the parking space problem of your real estate projects in a simple, space-saving and sustainable way. With </a:t>
            </a:r>
            <a:r>
              <a:rPr lang="en-US" b="0" i="0" dirty="0" err="1">
                <a:solidFill>
                  <a:srgbClr val="000000"/>
                </a:solidFill>
                <a:effectLst/>
                <a:latin typeface="Montserrat" panose="00000500000000000000" pitchFamily="2" charset="0"/>
              </a:rPr>
              <a:t>VePa</a:t>
            </a:r>
            <a:r>
              <a:rPr lang="en-US" b="0" i="0" dirty="0">
                <a:solidFill>
                  <a:srgbClr val="000000"/>
                </a:solidFill>
                <a:effectLst/>
                <a:latin typeface="Montserrat" panose="00000500000000000000" pitchFamily="2" charset="0"/>
              </a:rPr>
              <a:t> you can fully exploit the potential usable floor space of your properties. Eventually, you contribute to achieving climate targets and create needed living space.</a:t>
            </a:r>
          </a:p>
          <a:p>
            <a:pPr>
              <a:spcAft>
                <a:spcPts val="364"/>
              </a:spcAft>
            </a:pPr>
            <a:endParaRPr lang="en-US" dirty="0"/>
          </a:p>
        </p:txBody>
      </p:sp>
      <p:pic>
        <p:nvPicPr>
          <p:cNvPr id="5" name="Picture 4" descr="Shape, arrow&#10;&#10;Description automatically generated">
            <a:extLst>
              <a:ext uri="{FF2B5EF4-FFF2-40B4-BE49-F238E27FC236}">
                <a16:creationId xmlns:a16="http://schemas.microsoft.com/office/drawing/2014/main" id="{D0B6E158-4120-455F-A023-5234716B5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9834" y="781173"/>
            <a:ext cx="3379452" cy="1799558"/>
          </a:xfrm>
          <a:prstGeom prst="rect">
            <a:avLst/>
          </a:prstGeom>
          <a:noFill/>
        </p:spPr>
      </p:pic>
      <p:pic>
        <p:nvPicPr>
          <p:cNvPr id="7" name="Picture 6" descr="A picture containing indoor&#10;&#10;Description automatically generated">
            <a:extLst>
              <a:ext uri="{FF2B5EF4-FFF2-40B4-BE49-F238E27FC236}">
                <a16:creationId xmlns:a16="http://schemas.microsoft.com/office/drawing/2014/main" id="{6CBF6E65-0241-4727-9AC7-684D87C99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6947" y="2822372"/>
            <a:ext cx="2182100" cy="3638049"/>
          </a:xfrm>
          <a:prstGeom prst="rect">
            <a:avLst/>
          </a:prstGeom>
        </p:spPr>
      </p:pic>
    </p:spTree>
    <p:extLst>
      <p:ext uri="{BB962C8B-B14F-4D97-AF65-F5344CB8AC3E}">
        <p14:creationId xmlns:p14="http://schemas.microsoft.com/office/powerpoint/2010/main" val="814509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5A66E0C2-7FEA-5515-1520-B769A323D9C1}"/>
              </a:ext>
            </a:extLst>
          </p:cNvPr>
          <p:cNvSpPr>
            <a:spLocks noGrp="1"/>
          </p:cNvSpPr>
          <p:nvPr>
            <p:ph type="sldNum" sz="quarter" idx="18"/>
          </p:nvPr>
        </p:nvSpPr>
        <p:spPr>
          <a:xfrm>
            <a:off x="643486" y="6349715"/>
            <a:ext cx="1663479" cy="221412"/>
          </a:xfrm>
        </p:spPr>
        <p:txBody>
          <a:bodyPr/>
          <a:lstStyle/>
          <a:p>
            <a:pPr>
              <a:spcAft>
                <a:spcPts val="364"/>
              </a:spcAft>
            </a:pPr>
            <a:fld id="{4CCFAC09-9891-B14F-8C60-CFC3102B2DAB}" type="slidenum">
              <a:rPr lang="en-US" smtClean="0"/>
              <a:pPr>
                <a:spcAft>
                  <a:spcPts val="364"/>
                </a:spcAft>
              </a:pPr>
              <a:t>24</a:t>
            </a:fld>
            <a:endParaRPr lang="en-US"/>
          </a:p>
        </p:txBody>
      </p:sp>
      <p:sp>
        <p:nvSpPr>
          <p:cNvPr id="3" name="Title 2">
            <a:extLst>
              <a:ext uri="{FF2B5EF4-FFF2-40B4-BE49-F238E27FC236}">
                <a16:creationId xmlns:a16="http://schemas.microsoft.com/office/drawing/2014/main" id="{E7DA64AA-5E34-4927-B9F4-2985E822C6A0}"/>
              </a:ext>
            </a:extLst>
          </p:cNvPr>
          <p:cNvSpPr>
            <a:spLocks noGrp="1"/>
          </p:cNvSpPr>
          <p:nvPr>
            <p:ph type="body" sz="quarter" idx="21"/>
          </p:nvPr>
        </p:nvSpPr>
        <p:spPr>
          <a:xfrm>
            <a:off x="625753" y="781174"/>
            <a:ext cx="4112490" cy="508285"/>
          </a:xfrm>
        </p:spPr>
        <p:txBody>
          <a:bodyPr>
            <a:normAutofit/>
          </a:bodyPr>
          <a:lstStyle/>
          <a:p>
            <a:pPr>
              <a:spcAft>
                <a:spcPts val="364"/>
              </a:spcAft>
            </a:pPr>
            <a:r>
              <a:rPr lang="en-US" dirty="0" err="1"/>
              <a:t>VePa</a:t>
            </a:r>
            <a:r>
              <a:rPr lang="en-US" dirty="0"/>
              <a:t> – Vertical Parking</a:t>
            </a:r>
            <a:endParaRPr lang="en-US"/>
          </a:p>
        </p:txBody>
      </p:sp>
      <p:sp>
        <p:nvSpPr>
          <p:cNvPr id="2" name="Content Placeholder 1">
            <a:extLst>
              <a:ext uri="{FF2B5EF4-FFF2-40B4-BE49-F238E27FC236}">
                <a16:creationId xmlns:a16="http://schemas.microsoft.com/office/drawing/2014/main" id="{DB6C00BE-A150-4F77-A947-3A504D679D88}"/>
              </a:ext>
            </a:extLst>
          </p:cNvPr>
          <p:cNvSpPr>
            <a:spLocks noGrp="1"/>
          </p:cNvSpPr>
          <p:nvPr>
            <p:ph sz="quarter" idx="23"/>
          </p:nvPr>
        </p:nvSpPr>
        <p:spPr>
          <a:xfrm>
            <a:off x="643485" y="1488274"/>
            <a:ext cx="5221476" cy="4620775"/>
          </a:xfrm>
        </p:spPr>
        <p:txBody>
          <a:bodyPr>
            <a:normAutofit lnSpcReduction="10000"/>
          </a:bodyPr>
          <a:lstStyle/>
          <a:p>
            <a:pPr algn="l" fontAlgn="base"/>
            <a:r>
              <a:rPr lang="en-US" b="1" i="0" dirty="0">
                <a:solidFill>
                  <a:srgbClr val="3CAF61"/>
                </a:solidFill>
                <a:effectLst/>
                <a:latin typeface="Corbel" panose="020B0503020204020204" pitchFamily="34" charset="0"/>
              </a:rPr>
              <a:t>Space-saving</a:t>
            </a:r>
          </a:p>
          <a:p>
            <a:pPr algn="l" fontAlgn="base"/>
            <a:r>
              <a:rPr lang="en-US" b="1" i="0" dirty="0">
                <a:solidFill>
                  <a:srgbClr val="000000"/>
                </a:solidFill>
                <a:effectLst/>
                <a:latin typeface="Montserrat" panose="00000500000000000000" pitchFamily="2" charset="0"/>
              </a:rPr>
              <a:t>12 parking spots on the space requirements of two parking spots</a:t>
            </a:r>
          </a:p>
          <a:p>
            <a:pPr algn="l" fontAlgn="base"/>
            <a:r>
              <a:rPr lang="en-US" b="1" i="0" dirty="0">
                <a:solidFill>
                  <a:srgbClr val="3CAF61"/>
                </a:solidFill>
                <a:effectLst/>
                <a:latin typeface="Corbel" panose="020B0503020204020204" pitchFamily="34" charset="0"/>
              </a:rPr>
              <a:t>Sustainable</a:t>
            </a:r>
          </a:p>
          <a:p>
            <a:pPr algn="l" fontAlgn="base"/>
            <a:r>
              <a:rPr lang="en-US" b="1" i="0" dirty="0">
                <a:solidFill>
                  <a:srgbClr val="000000"/>
                </a:solidFill>
                <a:effectLst/>
                <a:latin typeface="Montserrat" panose="00000500000000000000" pitchFamily="2" charset="0"/>
              </a:rPr>
              <a:t>A 66% lower CO2 footprint</a:t>
            </a:r>
          </a:p>
          <a:p>
            <a:pPr algn="l" fontAlgn="base"/>
            <a:r>
              <a:rPr lang="en-US" b="1" i="0" dirty="0">
                <a:solidFill>
                  <a:srgbClr val="3CAF61"/>
                </a:solidFill>
                <a:effectLst/>
                <a:latin typeface="Corbel" panose="020B0503020204020204" pitchFamily="34" charset="0"/>
              </a:rPr>
              <a:t>Flexible</a:t>
            </a:r>
          </a:p>
          <a:p>
            <a:pPr algn="l" fontAlgn="base"/>
            <a:r>
              <a:rPr lang="en-US" b="1" i="0" dirty="0">
                <a:solidFill>
                  <a:srgbClr val="000000"/>
                </a:solidFill>
                <a:effectLst/>
                <a:latin typeface="Montserrat" panose="00000500000000000000" pitchFamily="2" charset="0"/>
              </a:rPr>
              <a:t>Assembly and disassembly in only 5 days</a:t>
            </a:r>
          </a:p>
          <a:p>
            <a:pPr>
              <a:spcAft>
                <a:spcPts val="364"/>
              </a:spcAft>
            </a:pPr>
            <a:endParaRPr lang="en-US" dirty="0"/>
          </a:p>
          <a:p>
            <a:pPr>
              <a:spcAft>
                <a:spcPts val="364"/>
              </a:spcAft>
            </a:pPr>
            <a:r>
              <a:rPr lang="en-US" dirty="0"/>
              <a:t>Aesthetics – We feel the picture tells the story.</a:t>
            </a:r>
          </a:p>
          <a:p>
            <a:pPr>
              <a:spcAft>
                <a:spcPts val="364"/>
              </a:spcAft>
            </a:pPr>
            <a:endParaRPr lang="en-US" dirty="0"/>
          </a:p>
          <a:p>
            <a:pPr>
              <a:spcAft>
                <a:spcPts val="364"/>
              </a:spcAft>
            </a:pPr>
            <a:r>
              <a:rPr lang="en-US" dirty="0"/>
              <a:t>Inclusiveness – Including not excluding parking as part of future urban mobility.</a:t>
            </a:r>
          </a:p>
        </p:txBody>
      </p:sp>
      <p:pic>
        <p:nvPicPr>
          <p:cNvPr id="5" name="Picture 4" descr="A picture containing building, window, furniture&#10;&#10;Description automatically generated">
            <a:extLst>
              <a:ext uri="{FF2B5EF4-FFF2-40B4-BE49-F238E27FC236}">
                <a16:creationId xmlns:a16="http://schemas.microsoft.com/office/drawing/2014/main" id="{35607052-D50A-4C62-857E-C12C3A330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314" y="1488274"/>
            <a:ext cx="3246094" cy="4620775"/>
          </a:xfrm>
          <a:prstGeom prst="rect">
            <a:avLst/>
          </a:prstGeom>
          <a:noFill/>
        </p:spPr>
      </p:pic>
    </p:spTree>
    <p:extLst>
      <p:ext uri="{BB962C8B-B14F-4D97-AF65-F5344CB8AC3E}">
        <p14:creationId xmlns:p14="http://schemas.microsoft.com/office/powerpoint/2010/main" val="2491689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7816B4-45A2-4E8A-844D-0D5C350E2AD4}"/>
              </a:ext>
            </a:extLst>
          </p:cNvPr>
          <p:cNvSpPr>
            <a:spLocks noGrp="1"/>
          </p:cNvSpPr>
          <p:nvPr>
            <p:ph type="body" sz="quarter" idx="21"/>
          </p:nvPr>
        </p:nvSpPr>
        <p:spPr>
          <a:xfrm>
            <a:off x="625753" y="781174"/>
            <a:ext cx="4112490" cy="508285"/>
          </a:xfrm>
        </p:spPr>
        <p:txBody>
          <a:bodyPr>
            <a:normAutofit/>
          </a:bodyPr>
          <a:lstStyle/>
          <a:p>
            <a:pPr>
              <a:spcAft>
                <a:spcPts val="364"/>
              </a:spcAft>
            </a:pPr>
            <a:r>
              <a:rPr lang="en-US" dirty="0" err="1"/>
              <a:t>Vepa</a:t>
            </a:r>
            <a:r>
              <a:rPr lang="en-US" dirty="0"/>
              <a:t> – Vertical Parking</a:t>
            </a:r>
            <a:endParaRPr lang="en-US"/>
          </a:p>
        </p:txBody>
      </p:sp>
      <p:sp>
        <p:nvSpPr>
          <p:cNvPr id="10" name="Slide Number Placeholder 2">
            <a:extLst>
              <a:ext uri="{FF2B5EF4-FFF2-40B4-BE49-F238E27FC236}">
                <a16:creationId xmlns:a16="http://schemas.microsoft.com/office/drawing/2014/main" id="{07E8BB05-4F9D-D9C6-48FA-29E7C5A4B543}"/>
              </a:ext>
            </a:extLst>
          </p:cNvPr>
          <p:cNvSpPr>
            <a:spLocks noGrp="1"/>
          </p:cNvSpPr>
          <p:nvPr>
            <p:ph type="sldNum" sz="quarter" idx="12"/>
          </p:nvPr>
        </p:nvSpPr>
        <p:spPr>
          <a:xfrm>
            <a:off x="643486" y="6349715"/>
            <a:ext cx="1663479" cy="221412"/>
          </a:xfrm>
        </p:spPr>
        <p:txBody>
          <a:bodyPr/>
          <a:lstStyle/>
          <a:p>
            <a:pPr>
              <a:spcAft>
                <a:spcPts val="364"/>
              </a:spcAft>
            </a:pPr>
            <a:fld id="{4CCFAC09-9891-B14F-8C60-CFC3102B2DAB}" type="slidenum">
              <a:rPr lang="en-US" smtClean="0"/>
              <a:pPr>
                <a:spcAft>
                  <a:spcPts val="364"/>
                </a:spcAft>
              </a:pPr>
              <a:t>25</a:t>
            </a:fld>
            <a:endParaRPr lang="en-US"/>
          </a:p>
        </p:txBody>
      </p:sp>
      <p:pic>
        <p:nvPicPr>
          <p:cNvPr id="5" name="Picture 4" descr="A picture containing text, outdoor, building, road&#10;&#10;Description automatically generated">
            <a:extLst>
              <a:ext uri="{FF2B5EF4-FFF2-40B4-BE49-F238E27FC236}">
                <a16:creationId xmlns:a16="http://schemas.microsoft.com/office/drawing/2014/main" id="{54B220D0-D8D5-4410-86A9-FD3CD69643BE}"/>
              </a:ext>
            </a:extLst>
          </p:cNvPr>
          <p:cNvPicPr>
            <a:picLocks noChangeAspect="1"/>
          </p:cNvPicPr>
          <p:nvPr/>
        </p:nvPicPr>
        <p:blipFill rotWithShape="1">
          <a:blip r:embed="rId2">
            <a:extLst>
              <a:ext uri="{28A0092B-C50C-407E-A947-70E740481C1C}">
                <a14:useLocalDpi xmlns:a14="http://schemas.microsoft.com/office/drawing/2010/main" val="0"/>
              </a:ext>
            </a:extLst>
          </a:blip>
          <a:srcRect l="12448" r="22860"/>
          <a:stretch/>
        </p:blipFill>
        <p:spPr>
          <a:xfrm>
            <a:off x="643485" y="1488274"/>
            <a:ext cx="5221476" cy="4620775"/>
          </a:xfrm>
          <a:prstGeom prst="rect">
            <a:avLst/>
          </a:prstGeom>
          <a:noFill/>
        </p:spPr>
      </p:pic>
      <p:sp>
        <p:nvSpPr>
          <p:cNvPr id="2" name="Content Placeholder 1">
            <a:extLst>
              <a:ext uri="{FF2B5EF4-FFF2-40B4-BE49-F238E27FC236}">
                <a16:creationId xmlns:a16="http://schemas.microsoft.com/office/drawing/2014/main" id="{39C06873-5B4C-4BFC-9A1F-A30B78D0E149}"/>
              </a:ext>
            </a:extLst>
          </p:cNvPr>
          <p:cNvSpPr>
            <a:spLocks noGrp="1"/>
          </p:cNvSpPr>
          <p:nvPr>
            <p:ph sz="quarter" idx="24"/>
          </p:nvPr>
        </p:nvSpPr>
        <p:spPr>
          <a:xfrm>
            <a:off x="6234623" y="1488274"/>
            <a:ext cx="5221476" cy="4620775"/>
          </a:xfrm>
        </p:spPr>
        <p:txBody>
          <a:bodyPr>
            <a:normAutofit lnSpcReduction="10000"/>
          </a:bodyPr>
          <a:lstStyle/>
          <a:p>
            <a:pPr>
              <a:spcAft>
                <a:spcPts val="364"/>
              </a:spcAft>
            </a:pPr>
            <a:r>
              <a:rPr lang="en-GB" dirty="0"/>
              <a:t>What does your business model work like?</a:t>
            </a:r>
          </a:p>
          <a:p>
            <a:pPr>
              <a:spcAft>
                <a:spcPts val="364"/>
              </a:spcAft>
            </a:pPr>
            <a:r>
              <a:rPr lang="en-GB" dirty="0"/>
              <a:t>Not least due to the mentoring from EITUM we have transformed our tower from being parking of cars, to being a traffic hub for many types of vehicles. Included charging. And a greener visual.</a:t>
            </a:r>
          </a:p>
          <a:p>
            <a:pPr>
              <a:spcAft>
                <a:spcPts val="364"/>
              </a:spcAft>
            </a:pPr>
            <a:endParaRPr lang="en-GB" dirty="0"/>
          </a:p>
          <a:p>
            <a:pPr>
              <a:spcAft>
                <a:spcPts val="364"/>
              </a:spcAft>
            </a:pPr>
            <a:r>
              <a:rPr lang="en-GB" dirty="0"/>
              <a:t>What are your next steps?</a:t>
            </a:r>
          </a:p>
          <a:p>
            <a:pPr>
              <a:spcAft>
                <a:spcPts val="364"/>
              </a:spcAft>
            </a:pPr>
            <a:endParaRPr lang="en-GB" dirty="0"/>
          </a:p>
          <a:p>
            <a:pPr>
              <a:spcAft>
                <a:spcPts val="364"/>
              </a:spcAft>
            </a:pPr>
            <a:r>
              <a:rPr lang="en-GB" dirty="0"/>
              <a:t>We just sold out first tower, and are very close to closing additional 3-4 towers.</a:t>
            </a:r>
          </a:p>
          <a:p>
            <a:pPr>
              <a:spcAft>
                <a:spcPts val="364"/>
              </a:spcAft>
            </a:pPr>
            <a:r>
              <a:rPr lang="en-GB" dirty="0"/>
              <a:t>This gives us a financial position, where we can start to offer also leasing and rental.</a:t>
            </a:r>
          </a:p>
          <a:p>
            <a:pPr>
              <a:spcAft>
                <a:spcPts val="364"/>
              </a:spcAft>
            </a:pPr>
            <a:r>
              <a:rPr lang="en-GB" dirty="0"/>
              <a:t>So next steps are sales – scaling!</a:t>
            </a:r>
          </a:p>
          <a:p>
            <a:pPr>
              <a:spcAft>
                <a:spcPts val="364"/>
              </a:spcAft>
            </a:pPr>
            <a:endParaRPr lang="en-GB" dirty="0"/>
          </a:p>
          <a:p>
            <a:pPr>
              <a:spcAft>
                <a:spcPts val="364"/>
              </a:spcAft>
            </a:pPr>
            <a:endParaRPr lang="en-US" dirty="0"/>
          </a:p>
        </p:txBody>
      </p:sp>
    </p:spTree>
    <p:extLst>
      <p:ext uri="{BB962C8B-B14F-4D97-AF65-F5344CB8AC3E}">
        <p14:creationId xmlns:p14="http://schemas.microsoft.com/office/powerpoint/2010/main" val="515651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 y="2967"/>
            <a:ext cx="12192000" cy="6853475"/>
            <a:chOff x="19" y="2114"/>
            <a:chExt cx="20104100" cy="11301095"/>
          </a:xfrm>
        </p:grpSpPr>
        <p:pic>
          <p:nvPicPr>
            <p:cNvPr id="3" name="object 3"/>
            <p:cNvPicPr/>
            <p:nvPr/>
          </p:nvPicPr>
          <p:blipFill>
            <a:blip r:embed="rId2" cstate="print"/>
            <a:stretch>
              <a:fillRect/>
            </a:stretch>
          </p:blipFill>
          <p:spPr>
            <a:xfrm>
              <a:off x="19" y="2114"/>
              <a:ext cx="20104079" cy="11300885"/>
            </a:xfrm>
            <a:prstGeom prst="rect">
              <a:avLst/>
            </a:prstGeom>
          </p:spPr>
        </p:pic>
        <p:pic>
          <p:nvPicPr>
            <p:cNvPr id="4" name="object 4"/>
            <p:cNvPicPr/>
            <p:nvPr/>
          </p:nvPicPr>
          <p:blipFill>
            <a:blip r:embed="rId3" cstate="print"/>
            <a:stretch>
              <a:fillRect/>
            </a:stretch>
          </p:blipFill>
          <p:spPr>
            <a:xfrm>
              <a:off x="119908" y="5282"/>
              <a:ext cx="6135634" cy="1925960"/>
            </a:xfrm>
            <a:prstGeom prst="rect">
              <a:avLst/>
            </a:prstGeom>
          </p:spPr>
        </p:pic>
        <p:pic>
          <p:nvPicPr>
            <p:cNvPr id="5" name="object 5"/>
            <p:cNvPicPr/>
            <p:nvPr/>
          </p:nvPicPr>
          <p:blipFill>
            <a:blip r:embed="rId4" cstate="print"/>
            <a:stretch>
              <a:fillRect/>
            </a:stretch>
          </p:blipFill>
          <p:spPr>
            <a:xfrm>
              <a:off x="8085260" y="7406"/>
              <a:ext cx="5915253" cy="2176617"/>
            </a:xfrm>
            <a:prstGeom prst="rect">
              <a:avLst/>
            </a:prstGeom>
          </p:spPr>
        </p:pic>
        <p:pic>
          <p:nvPicPr>
            <p:cNvPr id="6" name="object 6"/>
            <p:cNvPicPr/>
            <p:nvPr/>
          </p:nvPicPr>
          <p:blipFill>
            <a:blip r:embed="rId5" cstate="print"/>
            <a:stretch>
              <a:fillRect/>
            </a:stretch>
          </p:blipFill>
          <p:spPr>
            <a:xfrm>
              <a:off x="15728517" y="152108"/>
              <a:ext cx="4335313" cy="2042999"/>
            </a:xfrm>
            <a:prstGeom prst="rect">
              <a:avLst/>
            </a:prstGeom>
          </p:spPr>
        </p:pic>
      </p:grpSp>
      <p:sp>
        <p:nvSpPr>
          <p:cNvPr id="7" name="object 7"/>
          <p:cNvSpPr txBox="1">
            <a:spLocks noGrp="1"/>
          </p:cNvSpPr>
          <p:nvPr>
            <p:ph type="title"/>
          </p:nvPr>
        </p:nvSpPr>
        <p:spPr>
          <a:xfrm>
            <a:off x="4921207" y="2882083"/>
            <a:ext cx="2319792" cy="474380"/>
          </a:xfrm>
          <a:prstGeom prst="rect">
            <a:avLst/>
          </a:prstGeom>
        </p:spPr>
        <p:txBody>
          <a:bodyPr vert="horz" wrap="square" lIns="0" tIns="7702" rIns="0" bIns="0" rtlCol="0" anchor="ctr">
            <a:spAutoFit/>
          </a:bodyPr>
          <a:lstStyle/>
          <a:p>
            <a:pPr marL="7701">
              <a:lnSpc>
                <a:spcPct val="100000"/>
              </a:lnSpc>
              <a:spcBef>
                <a:spcPts val="61"/>
              </a:spcBef>
            </a:pPr>
            <a:r>
              <a:rPr sz="3032" i="1" dirty="0">
                <a:solidFill>
                  <a:srgbClr val="000000"/>
                </a:solidFill>
                <a:latin typeface="Arial"/>
                <a:cs typeface="Arial"/>
              </a:rPr>
              <a:t>inoqo</a:t>
            </a:r>
            <a:r>
              <a:rPr sz="3032" i="1" spc="-33" dirty="0">
                <a:solidFill>
                  <a:srgbClr val="000000"/>
                </a:solidFill>
                <a:latin typeface="Arial"/>
                <a:cs typeface="Arial"/>
              </a:rPr>
              <a:t> </a:t>
            </a:r>
            <a:r>
              <a:rPr sz="3032" i="1" spc="-12" dirty="0">
                <a:solidFill>
                  <a:srgbClr val="000000"/>
                </a:solidFill>
                <a:latin typeface="Arial"/>
                <a:cs typeface="Arial"/>
              </a:rPr>
              <a:t>GmbH</a:t>
            </a:r>
            <a:endParaRPr sz="3032">
              <a:latin typeface="Arial"/>
              <a:cs typeface="Arial"/>
            </a:endParaRPr>
          </a:p>
        </p:txBody>
      </p:sp>
      <p:sp>
        <p:nvSpPr>
          <p:cNvPr id="8" name="object 8"/>
          <p:cNvSpPr txBox="1"/>
          <p:nvPr/>
        </p:nvSpPr>
        <p:spPr>
          <a:xfrm>
            <a:off x="3504824" y="3773067"/>
            <a:ext cx="5158302" cy="333425"/>
          </a:xfrm>
          <a:prstGeom prst="rect">
            <a:avLst/>
          </a:prstGeom>
          <a:solidFill>
            <a:srgbClr val="FFFFFF"/>
          </a:solidFill>
        </p:spPr>
        <p:txBody>
          <a:bodyPr vert="horz" wrap="square" lIns="0" tIns="0" rIns="0" bIns="0" rtlCol="0">
            <a:spAutoFit/>
          </a:bodyPr>
          <a:lstStyle/>
          <a:p>
            <a:pPr>
              <a:lnSpc>
                <a:spcPts val="2638"/>
              </a:lnSpc>
            </a:pPr>
            <a:r>
              <a:rPr sz="2274" b="1" spc="-179" dirty="0">
                <a:solidFill>
                  <a:srgbClr val="222222"/>
                </a:solidFill>
                <a:latin typeface="Gill Sans MT"/>
                <a:cs typeface="Gill Sans MT"/>
              </a:rPr>
              <a:t>EIT</a:t>
            </a:r>
            <a:r>
              <a:rPr sz="2274" b="1" spc="-127" dirty="0">
                <a:solidFill>
                  <a:srgbClr val="222222"/>
                </a:solidFill>
                <a:latin typeface="Gill Sans MT"/>
                <a:cs typeface="Gill Sans MT"/>
              </a:rPr>
              <a:t> </a:t>
            </a:r>
            <a:r>
              <a:rPr sz="2274" b="1" spc="-346" dirty="0">
                <a:solidFill>
                  <a:srgbClr val="222222"/>
                </a:solidFill>
                <a:latin typeface="Gill Sans MT"/>
                <a:cs typeface="Gill Sans MT"/>
              </a:rPr>
              <a:t>FOOD</a:t>
            </a:r>
            <a:r>
              <a:rPr sz="2274" b="1" spc="-64" dirty="0">
                <a:solidFill>
                  <a:srgbClr val="222222"/>
                </a:solidFill>
                <a:latin typeface="Gill Sans MT"/>
                <a:cs typeface="Gill Sans MT"/>
              </a:rPr>
              <a:t> </a:t>
            </a:r>
            <a:r>
              <a:rPr sz="2274" b="1" spc="-236" dirty="0">
                <a:solidFill>
                  <a:srgbClr val="222222"/>
                </a:solidFill>
                <a:latin typeface="Gill Sans MT"/>
                <a:cs typeface="Gill Sans MT"/>
              </a:rPr>
              <a:t>ACCELERATOR</a:t>
            </a:r>
            <a:r>
              <a:rPr sz="2274" b="1" spc="-64" dirty="0">
                <a:solidFill>
                  <a:srgbClr val="222222"/>
                </a:solidFill>
                <a:latin typeface="Gill Sans MT"/>
                <a:cs typeface="Gill Sans MT"/>
              </a:rPr>
              <a:t> </a:t>
            </a:r>
            <a:r>
              <a:rPr sz="2274" b="1" spc="-167" dirty="0">
                <a:solidFill>
                  <a:srgbClr val="222222"/>
                </a:solidFill>
                <a:latin typeface="Gill Sans MT"/>
                <a:cs typeface="Gill Sans MT"/>
              </a:rPr>
              <a:t>PROGRAMME</a:t>
            </a:r>
            <a:endParaRPr sz="2274" dirty="0">
              <a:latin typeface="Gill Sans MT"/>
              <a:cs typeface="Gill Sans M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0371" y="3061893"/>
            <a:ext cx="6821898" cy="2262818"/>
          </a:xfrm>
          <a:prstGeom prst="rect">
            <a:avLst/>
          </a:prstGeom>
        </p:spPr>
        <p:txBody>
          <a:bodyPr vert="horz" wrap="square" lIns="0" tIns="7702" rIns="0" bIns="0" rtlCol="0">
            <a:spAutoFit/>
          </a:bodyPr>
          <a:lstStyle/>
          <a:p>
            <a:pPr marL="7701" marR="3081">
              <a:lnSpc>
                <a:spcPct val="150000"/>
              </a:lnSpc>
              <a:spcBef>
                <a:spcPts val="61"/>
              </a:spcBef>
            </a:pPr>
            <a:r>
              <a:rPr sz="2001" spc="-49" dirty="0">
                <a:latin typeface="Gill Sans MT"/>
                <a:cs typeface="Gill Sans MT"/>
              </a:rPr>
              <a:t>With</a:t>
            </a:r>
            <a:r>
              <a:rPr sz="2001" spc="-61" dirty="0">
                <a:latin typeface="Gill Sans MT"/>
                <a:cs typeface="Gill Sans MT"/>
              </a:rPr>
              <a:t> </a:t>
            </a:r>
            <a:r>
              <a:rPr sz="2001" spc="45" dirty="0">
                <a:latin typeface="Gill Sans MT"/>
                <a:cs typeface="Gill Sans MT"/>
              </a:rPr>
              <a:t>inoqo,</a:t>
            </a:r>
            <a:r>
              <a:rPr sz="2001" spc="-64" dirty="0">
                <a:latin typeface="Gill Sans MT"/>
                <a:cs typeface="Gill Sans MT"/>
              </a:rPr>
              <a:t> </a:t>
            </a:r>
            <a:r>
              <a:rPr sz="2001" spc="69" dirty="0">
                <a:latin typeface="Gill Sans MT"/>
                <a:cs typeface="Gill Sans MT"/>
              </a:rPr>
              <a:t>we</a:t>
            </a:r>
            <a:r>
              <a:rPr sz="2001" spc="-61" dirty="0">
                <a:latin typeface="Gill Sans MT"/>
                <a:cs typeface="Gill Sans MT"/>
              </a:rPr>
              <a:t> </a:t>
            </a:r>
            <a:r>
              <a:rPr sz="2001" spc="106" dirty="0">
                <a:latin typeface="Gill Sans MT"/>
                <a:cs typeface="Gill Sans MT"/>
              </a:rPr>
              <a:t>enable</a:t>
            </a:r>
            <a:r>
              <a:rPr sz="2001" spc="-61" dirty="0">
                <a:latin typeface="Gill Sans MT"/>
                <a:cs typeface="Gill Sans MT"/>
              </a:rPr>
              <a:t> </a:t>
            </a:r>
            <a:r>
              <a:rPr sz="2001" spc="55" dirty="0">
                <a:latin typeface="Gill Sans MT"/>
                <a:cs typeface="Gill Sans MT"/>
              </a:rPr>
              <a:t>grocery</a:t>
            </a:r>
            <a:r>
              <a:rPr sz="2001" spc="-61" dirty="0">
                <a:latin typeface="Gill Sans MT"/>
                <a:cs typeface="Gill Sans MT"/>
              </a:rPr>
              <a:t> </a:t>
            </a:r>
            <a:r>
              <a:rPr sz="2001" spc="52" dirty="0">
                <a:latin typeface="Gill Sans MT"/>
                <a:cs typeface="Gill Sans MT"/>
              </a:rPr>
              <a:t>retailers</a:t>
            </a:r>
            <a:r>
              <a:rPr sz="2001" spc="-64" dirty="0">
                <a:latin typeface="Gill Sans MT"/>
                <a:cs typeface="Gill Sans MT"/>
              </a:rPr>
              <a:t> </a:t>
            </a:r>
            <a:r>
              <a:rPr sz="2001" dirty="0">
                <a:latin typeface="Gill Sans MT"/>
                <a:cs typeface="Gill Sans MT"/>
              </a:rPr>
              <a:t>to</a:t>
            </a:r>
            <a:r>
              <a:rPr sz="2001" spc="-61" dirty="0">
                <a:latin typeface="Gill Sans MT"/>
                <a:cs typeface="Gill Sans MT"/>
              </a:rPr>
              <a:t> </a:t>
            </a:r>
            <a:r>
              <a:rPr sz="2001" spc="42" dirty="0">
                <a:latin typeface="Gill Sans MT"/>
                <a:cs typeface="Gill Sans MT"/>
              </a:rPr>
              <a:t>provide</a:t>
            </a:r>
            <a:r>
              <a:rPr sz="2001" spc="-58" dirty="0">
                <a:latin typeface="Gill Sans MT"/>
                <a:cs typeface="Gill Sans MT"/>
              </a:rPr>
              <a:t> </a:t>
            </a:r>
            <a:r>
              <a:rPr sz="2001" spc="-6" dirty="0">
                <a:latin typeface="Gill Sans MT"/>
                <a:cs typeface="Gill Sans MT"/>
              </a:rPr>
              <a:t>their </a:t>
            </a:r>
            <a:r>
              <a:rPr sz="2001" spc="100" dirty="0">
                <a:latin typeface="Gill Sans MT"/>
                <a:cs typeface="Gill Sans MT"/>
              </a:rPr>
              <a:t>customers</a:t>
            </a:r>
            <a:r>
              <a:rPr sz="2001" spc="-58" dirty="0">
                <a:latin typeface="Gill Sans MT"/>
                <a:cs typeface="Gill Sans MT"/>
              </a:rPr>
              <a:t> </a:t>
            </a:r>
            <a:r>
              <a:rPr sz="2001" spc="39" dirty="0">
                <a:latin typeface="Gill Sans MT"/>
                <a:cs typeface="Gill Sans MT"/>
              </a:rPr>
              <a:t>with</a:t>
            </a:r>
            <a:r>
              <a:rPr sz="2001" spc="-55" dirty="0">
                <a:latin typeface="Gill Sans MT"/>
                <a:cs typeface="Gill Sans MT"/>
              </a:rPr>
              <a:t> </a:t>
            </a:r>
            <a:r>
              <a:rPr sz="2001" spc="42" dirty="0">
                <a:latin typeface="Gill Sans MT"/>
                <a:cs typeface="Gill Sans MT"/>
              </a:rPr>
              <a:t>rich</a:t>
            </a:r>
            <a:r>
              <a:rPr sz="2001" spc="-55" dirty="0">
                <a:latin typeface="Gill Sans MT"/>
                <a:cs typeface="Gill Sans MT"/>
              </a:rPr>
              <a:t> </a:t>
            </a:r>
            <a:r>
              <a:rPr sz="2001" spc="130" dirty="0">
                <a:latin typeface="Gill Sans MT"/>
                <a:cs typeface="Gill Sans MT"/>
              </a:rPr>
              <a:t>insights</a:t>
            </a:r>
            <a:r>
              <a:rPr sz="2001" spc="-58" dirty="0">
                <a:latin typeface="Gill Sans MT"/>
                <a:cs typeface="Gill Sans MT"/>
              </a:rPr>
              <a:t> </a:t>
            </a:r>
            <a:r>
              <a:rPr sz="2001" spc="61" dirty="0">
                <a:latin typeface="Gill Sans MT"/>
                <a:cs typeface="Gill Sans MT"/>
              </a:rPr>
              <a:t>on</a:t>
            </a:r>
            <a:r>
              <a:rPr sz="2001" spc="-55" dirty="0">
                <a:latin typeface="Gill Sans MT"/>
                <a:cs typeface="Gill Sans MT"/>
              </a:rPr>
              <a:t> </a:t>
            </a:r>
            <a:r>
              <a:rPr sz="2001" spc="58" dirty="0">
                <a:latin typeface="Gill Sans MT"/>
                <a:cs typeface="Gill Sans MT"/>
              </a:rPr>
              <a:t>the</a:t>
            </a:r>
            <a:r>
              <a:rPr sz="2001" spc="3" dirty="0">
                <a:latin typeface="Gill Sans MT"/>
                <a:cs typeface="Gill Sans MT"/>
              </a:rPr>
              <a:t> </a:t>
            </a:r>
            <a:r>
              <a:rPr sz="2001" b="1" spc="-76" dirty="0">
                <a:solidFill>
                  <a:srgbClr val="DE1C79"/>
                </a:solidFill>
                <a:latin typeface="Gill Sans MT"/>
                <a:cs typeface="Gill Sans MT"/>
              </a:rPr>
              <a:t>Product</a:t>
            </a:r>
            <a:r>
              <a:rPr sz="2001" b="1" spc="-52" dirty="0">
                <a:solidFill>
                  <a:srgbClr val="DE1C79"/>
                </a:solidFill>
                <a:latin typeface="Gill Sans MT"/>
                <a:cs typeface="Gill Sans MT"/>
              </a:rPr>
              <a:t> </a:t>
            </a:r>
            <a:r>
              <a:rPr sz="2001" b="1" spc="-21" dirty="0">
                <a:solidFill>
                  <a:srgbClr val="DE1C79"/>
                </a:solidFill>
                <a:latin typeface="Gill Sans MT"/>
                <a:cs typeface="Gill Sans MT"/>
              </a:rPr>
              <a:t>Environmental </a:t>
            </a:r>
            <a:r>
              <a:rPr sz="2001" b="1" spc="-100" dirty="0">
                <a:solidFill>
                  <a:srgbClr val="DE1C79"/>
                </a:solidFill>
                <a:latin typeface="Gill Sans MT"/>
                <a:cs typeface="Gill Sans MT"/>
              </a:rPr>
              <a:t>Footprint</a:t>
            </a:r>
            <a:r>
              <a:rPr sz="2001" b="1" spc="-55" dirty="0">
                <a:solidFill>
                  <a:srgbClr val="DE1C79"/>
                </a:solidFill>
                <a:latin typeface="Gill Sans MT"/>
                <a:cs typeface="Gill Sans MT"/>
              </a:rPr>
              <a:t> </a:t>
            </a:r>
            <a:r>
              <a:rPr sz="2001" spc="112" dirty="0">
                <a:latin typeface="Gill Sans MT"/>
                <a:cs typeface="Gill Sans MT"/>
              </a:rPr>
              <a:t>(PEF)</a:t>
            </a:r>
            <a:r>
              <a:rPr sz="2001" spc="-64" dirty="0">
                <a:latin typeface="Gill Sans MT"/>
                <a:cs typeface="Gill Sans MT"/>
              </a:rPr>
              <a:t> </a:t>
            </a:r>
            <a:r>
              <a:rPr sz="2001" spc="109" dirty="0">
                <a:latin typeface="Gill Sans MT"/>
                <a:cs typeface="Gill Sans MT"/>
              </a:rPr>
              <a:t>of</a:t>
            </a:r>
            <a:r>
              <a:rPr sz="2001" spc="-64" dirty="0">
                <a:latin typeface="Gill Sans MT"/>
                <a:cs typeface="Gill Sans MT"/>
              </a:rPr>
              <a:t> </a:t>
            </a:r>
            <a:r>
              <a:rPr sz="2001" spc="124" dirty="0">
                <a:latin typeface="Gill Sans MT"/>
                <a:cs typeface="Gill Sans MT"/>
              </a:rPr>
              <a:t>thousands</a:t>
            </a:r>
            <a:r>
              <a:rPr sz="2001" spc="-64" dirty="0">
                <a:latin typeface="Gill Sans MT"/>
                <a:cs typeface="Gill Sans MT"/>
              </a:rPr>
              <a:t> </a:t>
            </a:r>
            <a:r>
              <a:rPr sz="2001" spc="109" dirty="0">
                <a:latin typeface="Gill Sans MT"/>
                <a:cs typeface="Gill Sans MT"/>
              </a:rPr>
              <a:t>of</a:t>
            </a:r>
            <a:r>
              <a:rPr sz="2001" spc="-15" dirty="0">
                <a:latin typeface="Gill Sans MT"/>
                <a:cs typeface="Gill Sans MT"/>
              </a:rPr>
              <a:t> </a:t>
            </a:r>
            <a:r>
              <a:rPr sz="2001" b="1" spc="-154" dirty="0">
                <a:solidFill>
                  <a:srgbClr val="DE1C79"/>
                </a:solidFill>
                <a:latin typeface="Gill Sans MT"/>
                <a:cs typeface="Gill Sans MT"/>
              </a:rPr>
              <a:t>F&amp;B</a:t>
            </a:r>
            <a:r>
              <a:rPr sz="2001" b="1" spc="-61" dirty="0">
                <a:solidFill>
                  <a:srgbClr val="DE1C79"/>
                </a:solidFill>
                <a:latin typeface="Gill Sans MT"/>
                <a:cs typeface="Gill Sans MT"/>
              </a:rPr>
              <a:t> </a:t>
            </a:r>
            <a:r>
              <a:rPr sz="2001" b="1" spc="-36" dirty="0">
                <a:solidFill>
                  <a:srgbClr val="DE1C79"/>
                </a:solidFill>
                <a:latin typeface="Gill Sans MT"/>
                <a:cs typeface="Gill Sans MT"/>
              </a:rPr>
              <a:t>products</a:t>
            </a:r>
            <a:r>
              <a:rPr sz="2001" b="1" spc="-45" dirty="0">
                <a:solidFill>
                  <a:srgbClr val="DE1C79"/>
                </a:solidFill>
                <a:latin typeface="Gill Sans MT"/>
                <a:cs typeface="Gill Sans MT"/>
              </a:rPr>
              <a:t> </a:t>
            </a:r>
            <a:r>
              <a:rPr sz="2001" spc="103" dirty="0">
                <a:latin typeface="Gill Sans MT"/>
                <a:cs typeface="Gill Sans MT"/>
              </a:rPr>
              <a:t>at</a:t>
            </a:r>
            <a:r>
              <a:rPr sz="2001" spc="-64" dirty="0">
                <a:latin typeface="Gill Sans MT"/>
                <a:cs typeface="Gill Sans MT"/>
              </a:rPr>
              <a:t> </a:t>
            </a:r>
            <a:r>
              <a:rPr sz="2001" spc="58" dirty="0">
                <a:latin typeface="Gill Sans MT"/>
                <a:cs typeface="Gill Sans MT"/>
              </a:rPr>
              <a:t>the</a:t>
            </a:r>
            <a:r>
              <a:rPr sz="2001" spc="-67" dirty="0">
                <a:latin typeface="Gill Sans MT"/>
                <a:cs typeface="Gill Sans MT"/>
              </a:rPr>
              <a:t> </a:t>
            </a:r>
            <a:r>
              <a:rPr sz="2001" spc="33" dirty="0">
                <a:latin typeface="Gill Sans MT"/>
                <a:cs typeface="Gill Sans MT"/>
              </a:rPr>
              <a:t>POS,</a:t>
            </a:r>
            <a:r>
              <a:rPr sz="2001" spc="-64" dirty="0">
                <a:latin typeface="Gill Sans MT"/>
                <a:cs typeface="Gill Sans MT"/>
              </a:rPr>
              <a:t> </a:t>
            </a:r>
            <a:r>
              <a:rPr sz="2001" spc="221" dirty="0">
                <a:latin typeface="Gill Sans MT"/>
                <a:cs typeface="Gill Sans MT"/>
              </a:rPr>
              <a:t>as </a:t>
            </a:r>
            <a:r>
              <a:rPr sz="2001" spc="55" dirty="0">
                <a:latin typeface="Gill Sans MT"/>
                <a:cs typeface="Gill Sans MT"/>
              </a:rPr>
              <a:t>well</a:t>
            </a:r>
            <a:r>
              <a:rPr sz="2001" spc="-58" dirty="0">
                <a:latin typeface="Gill Sans MT"/>
                <a:cs typeface="Gill Sans MT"/>
              </a:rPr>
              <a:t> </a:t>
            </a:r>
            <a:r>
              <a:rPr sz="2001" spc="240" dirty="0">
                <a:latin typeface="Gill Sans MT"/>
                <a:cs typeface="Gill Sans MT"/>
              </a:rPr>
              <a:t>as</a:t>
            </a:r>
            <a:r>
              <a:rPr sz="2001" spc="-61" dirty="0">
                <a:latin typeface="Gill Sans MT"/>
                <a:cs typeface="Gill Sans MT"/>
              </a:rPr>
              <a:t> </a:t>
            </a:r>
            <a:r>
              <a:rPr sz="2001" spc="73" dirty="0">
                <a:latin typeface="Gill Sans MT"/>
                <a:cs typeface="Gill Sans MT"/>
              </a:rPr>
              <a:t>support</a:t>
            </a:r>
            <a:r>
              <a:rPr sz="2001" spc="-61" dirty="0">
                <a:latin typeface="Gill Sans MT"/>
                <a:cs typeface="Gill Sans MT"/>
              </a:rPr>
              <a:t> </a:t>
            </a:r>
            <a:r>
              <a:rPr sz="2001" spc="112" dirty="0">
                <a:latin typeface="Gill Sans MT"/>
                <a:cs typeface="Gill Sans MT"/>
              </a:rPr>
              <a:t>consumers</a:t>
            </a:r>
            <a:r>
              <a:rPr sz="2001" spc="-55" dirty="0">
                <a:latin typeface="Gill Sans MT"/>
                <a:cs typeface="Gill Sans MT"/>
              </a:rPr>
              <a:t> </a:t>
            </a:r>
            <a:r>
              <a:rPr sz="2001" spc="39" dirty="0">
                <a:latin typeface="Gill Sans MT"/>
                <a:cs typeface="Gill Sans MT"/>
              </a:rPr>
              <a:t>with</a:t>
            </a:r>
            <a:r>
              <a:rPr sz="2001" spc="-58" dirty="0">
                <a:latin typeface="Gill Sans MT"/>
                <a:cs typeface="Gill Sans MT"/>
              </a:rPr>
              <a:t> </a:t>
            </a:r>
            <a:r>
              <a:rPr sz="2001" dirty="0">
                <a:latin typeface="Gill Sans MT"/>
                <a:cs typeface="Gill Sans MT"/>
              </a:rPr>
              <a:t>our</a:t>
            </a:r>
            <a:r>
              <a:rPr sz="2001" spc="-58" dirty="0">
                <a:latin typeface="Gill Sans MT"/>
                <a:cs typeface="Gill Sans MT"/>
              </a:rPr>
              <a:t> </a:t>
            </a:r>
            <a:r>
              <a:rPr sz="2001" spc="88" dirty="0">
                <a:latin typeface="Gill Sans MT"/>
                <a:cs typeface="Gill Sans MT"/>
              </a:rPr>
              <a:t>mobile</a:t>
            </a:r>
            <a:r>
              <a:rPr sz="2001" spc="-55" dirty="0">
                <a:latin typeface="Gill Sans MT"/>
                <a:cs typeface="Gill Sans MT"/>
              </a:rPr>
              <a:t> </a:t>
            </a:r>
            <a:r>
              <a:rPr sz="2001" spc="146" dirty="0">
                <a:latin typeface="Gill Sans MT"/>
                <a:cs typeface="Gill Sans MT"/>
              </a:rPr>
              <a:t>app</a:t>
            </a:r>
            <a:r>
              <a:rPr sz="2001" spc="-61" dirty="0">
                <a:latin typeface="Gill Sans MT"/>
                <a:cs typeface="Gill Sans MT"/>
              </a:rPr>
              <a:t> </a:t>
            </a:r>
            <a:r>
              <a:rPr sz="2001" dirty="0">
                <a:latin typeface="Gill Sans MT"/>
                <a:cs typeface="Gill Sans MT"/>
              </a:rPr>
              <a:t>to</a:t>
            </a:r>
            <a:r>
              <a:rPr sz="2001" spc="-58" dirty="0">
                <a:latin typeface="Gill Sans MT"/>
                <a:cs typeface="Gill Sans MT"/>
              </a:rPr>
              <a:t> </a:t>
            </a:r>
            <a:r>
              <a:rPr sz="2001" spc="52" dirty="0">
                <a:latin typeface="Gill Sans MT"/>
                <a:cs typeface="Gill Sans MT"/>
              </a:rPr>
              <a:t>transition </a:t>
            </a:r>
            <a:r>
              <a:rPr sz="2001" spc="69" dirty="0">
                <a:latin typeface="Gill Sans MT"/>
                <a:cs typeface="Gill Sans MT"/>
              </a:rPr>
              <a:t>towards</a:t>
            </a:r>
            <a:r>
              <a:rPr sz="2001" spc="-82" dirty="0">
                <a:latin typeface="Gill Sans MT"/>
                <a:cs typeface="Gill Sans MT"/>
              </a:rPr>
              <a:t> </a:t>
            </a:r>
            <a:r>
              <a:rPr sz="2001" spc="230" dirty="0">
                <a:latin typeface="Gill Sans MT"/>
                <a:cs typeface="Gill Sans MT"/>
              </a:rPr>
              <a:t>a</a:t>
            </a:r>
            <a:r>
              <a:rPr sz="2001" spc="-61" dirty="0">
                <a:latin typeface="Gill Sans MT"/>
                <a:cs typeface="Gill Sans MT"/>
              </a:rPr>
              <a:t> </a:t>
            </a:r>
            <a:r>
              <a:rPr sz="2001" b="1" spc="-61" dirty="0">
                <a:solidFill>
                  <a:srgbClr val="DE1C79"/>
                </a:solidFill>
                <a:latin typeface="Gill Sans MT"/>
                <a:cs typeface="Gill Sans MT"/>
              </a:rPr>
              <a:t>healthier</a:t>
            </a:r>
            <a:r>
              <a:rPr sz="2001" b="1" spc="-69" dirty="0">
                <a:solidFill>
                  <a:srgbClr val="DE1C79"/>
                </a:solidFill>
                <a:latin typeface="Gill Sans MT"/>
                <a:cs typeface="Gill Sans MT"/>
              </a:rPr>
              <a:t> </a:t>
            </a:r>
            <a:r>
              <a:rPr sz="2001" b="1" spc="-15" dirty="0">
                <a:solidFill>
                  <a:srgbClr val="DE1C79"/>
                </a:solidFill>
                <a:latin typeface="Gill Sans MT"/>
                <a:cs typeface="Gill Sans MT"/>
              </a:rPr>
              <a:t>and</a:t>
            </a:r>
            <a:r>
              <a:rPr sz="2001" b="1" spc="-67" dirty="0">
                <a:solidFill>
                  <a:srgbClr val="DE1C79"/>
                </a:solidFill>
                <a:latin typeface="Gill Sans MT"/>
                <a:cs typeface="Gill Sans MT"/>
              </a:rPr>
              <a:t> </a:t>
            </a:r>
            <a:r>
              <a:rPr sz="2001" b="1" spc="-130" dirty="0">
                <a:solidFill>
                  <a:srgbClr val="DE1C79"/>
                </a:solidFill>
                <a:latin typeface="Gill Sans MT"/>
                <a:cs typeface="Gill Sans MT"/>
              </a:rPr>
              <a:t>more</a:t>
            </a:r>
            <a:r>
              <a:rPr sz="2001" b="1" spc="-61" dirty="0">
                <a:solidFill>
                  <a:srgbClr val="DE1C79"/>
                </a:solidFill>
                <a:latin typeface="Gill Sans MT"/>
                <a:cs typeface="Gill Sans MT"/>
              </a:rPr>
              <a:t> </a:t>
            </a:r>
            <a:r>
              <a:rPr sz="2001" b="1" dirty="0">
                <a:solidFill>
                  <a:srgbClr val="DE1C79"/>
                </a:solidFill>
                <a:latin typeface="Gill Sans MT"/>
                <a:cs typeface="Gill Sans MT"/>
              </a:rPr>
              <a:t>sustainable</a:t>
            </a:r>
            <a:r>
              <a:rPr sz="2001" b="1" spc="-69" dirty="0">
                <a:solidFill>
                  <a:srgbClr val="DE1C79"/>
                </a:solidFill>
                <a:latin typeface="Gill Sans MT"/>
                <a:cs typeface="Gill Sans MT"/>
              </a:rPr>
              <a:t> </a:t>
            </a:r>
            <a:r>
              <a:rPr sz="2001" b="1" spc="-12" dirty="0">
                <a:solidFill>
                  <a:srgbClr val="DE1C79"/>
                </a:solidFill>
                <a:latin typeface="Gill Sans MT"/>
                <a:cs typeface="Gill Sans MT"/>
              </a:rPr>
              <a:t>diet</a:t>
            </a:r>
            <a:endParaRPr sz="2001">
              <a:latin typeface="Gill Sans MT"/>
              <a:cs typeface="Gill Sans MT"/>
            </a:endParaRPr>
          </a:p>
        </p:txBody>
      </p:sp>
      <p:sp>
        <p:nvSpPr>
          <p:cNvPr id="3" name="object 3"/>
          <p:cNvSpPr txBox="1">
            <a:spLocks noGrp="1"/>
          </p:cNvSpPr>
          <p:nvPr>
            <p:ph type="title"/>
          </p:nvPr>
        </p:nvSpPr>
        <p:spPr>
          <a:xfrm>
            <a:off x="1806706" y="1260609"/>
            <a:ext cx="1825719" cy="1361994"/>
          </a:xfrm>
          <a:prstGeom prst="rect">
            <a:avLst/>
          </a:prstGeom>
        </p:spPr>
        <p:txBody>
          <a:bodyPr vert="horz" wrap="square" lIns="0" tIns="7702" rIns="0" bIns="0" rtlCol="0" anchor="ctr">
            <a:spAutoFit/>
          </a:bodyPr>
          <a:lstStyle/>
          <a:p>
            <a:pPr marL="7701">
              <a:lnSpc>
                <a:spcPct val="100000"/>
              </a:lnSpc>
              <a:spcBef>
                <a:spcPts val="61"/>
              </a:spcBef>
            </a:pPr>
            <a:r>
              <a:rPr dirty="0"/>
              <a:t>About</a:t>
            </a:r>
            <a:r>
              <a:rPr spc="-15" dirty="0"/>
              <a:t> </a:t>
            </a:r>
            <a:r>
              <a:rPr spc="-6" dirty="0"/>
              <a:t>inoqo</a:t>
            </a:r>
          </a:p>
        </p:txBody>
      </p:sp>
      <p:pic>
        <p:nvPicPr>
          <p:cNvPr id="4" name="object 4"/>
          <p:cNvPicPr/>
          <p:nvPr/>
        </p:nvPicPr>
        <p:blipFill>
          <a:blip r:embed="rId2" cstate="print"/>
          <a:stretch>
            <a:fillRect/>
          </a:stretch>
        </p:blipFill>
        <p:spPr>
          <a:xfrm>
            <a:off x="72718" y="154991"/>
            <a:ext cx="3665100" cy="975667"/>
          </a:xfrm>
          <a:prstGeom prst="rect">
            <a:avLst/>
          </a:prstGeom>
        </p:spPr>
      </p:pic>
      <p:pic>
        <p:nvPicPr>
          <p:cNvPr id="5" name="object 5"/>
          <p:cNvPicPr/>
          <p:nvPr/>
        </p:nvPicPr>
        <p:blipFill>
          <a:blip r:embed="rId3" cstate="print"/>
          <a:stretch>
            <a:fillRect/>
          </a:stretch>
        </p:blipFill>
        <p:spPr>
          <a:xfrm>
            <a:off x="5111210" y="215284"/>
            <a:ext cx="3119362" cy="1045541"/>
          </a:xfrm>
          <a:prstGeom prst="rect">
            <a:avLst/>
          </a:prstGeom>
        </p:spPr>
      </p:pic>
      <p:pic>
        <p:nvPicPr>
          <p:cNvPr id="6" name="object 6"/>
          <p:cNvPicPr/>
          <p:nvPr/>
        </p:nvPicPr>
        <p:blipFill>
          <a:blip r:embed="rId4" cstate="print"/>
          <a:stretch>
            <a:fillRect/>
          </a:stretch>
        </p:blipFill>
        <p:spPr>
          <a:xfrm>
            <a:off x="9538457" y="93931"/>
            <a:ext cx="2629122" cy="1238963"/>
          </a:xfrm>
          <a:prstGeom prst="rect">
            <a:avLst/>
          </a:prstGeom>
        </p:spPr>
      </p:pic>
      <p:pic>
        <p:nvPicPr>
          <p:cNvPr id="7" name="object 7"/>
          <p:cNvPicPr/>
          <p:nvPr/>
        </p:nvPicPr>
        <p:blipFill>
          <a:blip r:embed="rId5" cstate="print"/>
          <a:stretch>
            <a:fillRect/>
          </a:stretch>
        </p:blipFill>
        <p:spPr>
          <a:xfrm>
            <a:off x="376086" y="1432588"/>
            <a:ext cx="1042688" cy="1042688"/>
          </a:xfrm>
          <a:prstGeom prst="rect">
            <a:avLst/>
          </a:prstGeom>
        </p:spPr>
      </p:pic>
      <p:grpSp>
        <p:nvGrpSpPr>
          <p:cNvPr id="8" name="object 8"/>
          <p:cNvGrpSpPr/>
          <p:nvPr/>
        </p:nvGrpSpPr>
        <p:grpSpPr>
          <a:xfrm>
            <a:off x="7537334" y="1402004"/>
            <a:ext cx="4584130" cy="5454437"/>
            <a:chOff x="12428750" y="2309067"/>
            <a:chExt cx="7559040" cy="8994140"/>
          </a:xfrm>
        </p:grpSpPr>
        <p:pic>
          <p:nvPicPr>
            <p:cNvPr id="9" name="object 9"/>
            <p:cNvPicPr/>
            <p:nvPr/>
          </p:nvPicPr>
          <p:blipFill>
            <a:blip r:embed="rId6" cstate="print"/>
            <a:stretch>
              <a:fillRect/>
            </a:stretch>
          </p:blipFill>
          <p:spPr>
            <a:xfrm>
              <a:off x="12428750" y="4167450"/>
              <a:ext cx="4045526" cy="7135549"/>
            </a:xfrm>
            <a:prstGeom prst="rect">
              <a:avLst/>
            </a:prstGeom>
          </p:spPr>
        </p:pic>
        <p:pic>
          <p:nvPicPr>
            <p:cNvPr id="10" name="object 10"/>
            <p:cNvPicPr/>
            <p:nvPr/>
          </p:nvPicPr>
          <p:blipFill>
            <a:blip r:embed="rId7" cstate="print"/>
            <a:stretch>
              <a:fillRect/>
            </a:stretch>
          </p:blipFill>
          <p:spPr>
            <a:xfrm>
              <a:off x="17134575" y="2309067"/>
              <a:ext cx="2853049" cy="6215050"/>
            </a:xfrm>
            <a:prstGeom prst="rect">
              <a:avLst/>
            </a:prstGeom>
          </p:spPr>
        </p:pic>
        <p:pic>
          <p:nvPicPr>
            <p:cNvPr id="11" name="object 11"/>
            <p:cNvPicPr/>
            <p:nvPr/>
          </p:nvPicPr>
          <p:blipFill>
            <a:blip r:embed="rId8" cstate="print"/>
            <a:stretch>
              <a:fillRect/>
            </a:stretch>
          </p:blipFill>
          <p:spPr>
            <a:xfrm>
              <a:off x="15154802" y="6035665"/>
              <a:ext cx="3194322" cy="5267335"/>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8786" y="2234716"/>
            <a:ext cx="11463792" cy="3857711"/>
          </a:xfrm>
          <a:prstGeom prst="rect">
            <a:avLst/>
          </a:prstGeom>
        </p:spPr>
        <p:txBody>
          <a:bodyPr vert="horz" wrap="square" lIns="0" tIns="160198" rIns="0" bIns="0" rtlCol="0">
            <a:spAutoFit/>
          </a:bodyPr>
          <a:lstStyle/>
          <a:p>
            <a:pPr marR="385" algn="ctr">
              <a:spcBef>
                <a:spcPts val="1261"/>
              </a:spcBef>
            </a:pPr>
            <a:r>
              <a:rPr sz="2001" spc="-6" dirty="0">
                <a:latin typeface="Arial"/>
                <a:cs typeface="Arial"/>
              </a:rPr>
              <a:t>-</a:t>
            </a:r>
            <a:r>
              <a:rPr sz="2001" dirty="0">
                <a:latin typeface="Arial"/>
                <a:cs typeface="Arial"/>
              </a:rPr>
              <a:t>Contribution</a:t>
            </a:r>
            <a:r>
              <a:rPr sz="2001" spc="-18" dirty="0">
                <a:latin typeface="Arial"/>
                <a:cs typeface="Arial"/>
              </a:rPr>
              <a:t> </a:t>
            </a:r>
            <a:r>
              <a:rPr sz="2001" dirty="0">
                <a:latin typeface="Arial"/>
                <a:cs typeface="Arial"/>
              </a:rPr>
              <a:t>to</a:t>
            </a:r>
            <a:r>
              <a:rPr sz="2001" spc="-21" dirty="0">
                <a:latin typeface="Arial"/>
                <a:cs typeface="Arial"/>
              </a:rPr>
              <a:t> </a:t>
            </a:r>
            <a:r>
              <a:rPr sz="2001" dirty="0">
                <a:latin typeface="Arial"/>
                <a:cs typeface="Arial"/>
              </a:rPr>
              <a:t>a</a:t>
            </a:r>
            <a:r>
              <a:rPr sz="2001" spc="-18" dirty="0">
                <a:latin typeface="Arial"/>
                <a:cs typeface="Arial"/>
              </a:rPr>
              <a:t> </a:t>
            </a:r>
            <a:r>
              <a:rPr sz="2001" dirty="0">
                <a:latin typeface="Arial"/>
                <a:cs typeface="Arial"/>
              </a:rPr>
              <a:t>sustainable</a:t>
            </a:r>
            <a:r>
              <a:rPr sz="2001" spc="-18" dirty="0">
                <a:latin typeface="Arial"/>
                <a:cs typeface="Arial"/>
              </a:rPr>
              <a:t> </a:t>
            </a:r>
            <a:r>
              <a:rPr sz="2001" dirty="0">
                <a:latin typeface="Arial"/>
                <a:cs typeface="Arial"/>
              </a:rPr>
              <a:t>transition</a:t>
            </a:r>
            <a:r>
              <a:rPr sz="2001" spc="-21" dirty="0">
                <a:latin typeface="Arial"/>
                <a:cs typeface="Arial"/>
              </a:rPr>
              <a:t> </a:t>
            </a:r>
            <a:r>
              <a:rPr sz="2001" dirty="0">
                <a:latin typeface="Arial"/>
                <a:cs typeface="Arial"/>
              </a:rPr>
              <a:t>towards</a:t>
            </a:r>
            <a:r>
              <a:rPr sz="2001" spc="-21" dirty="0">
                <a:latin typeface="Arial"/>
                <a:cs typeface="Arial"/>
              </a:rPr>
              <a:t> </a:t>
            </a:r>
            <a:r>
              <a:rPr sz="2001" dirty="0">
                <a:latin typeface="Arial"/>
                <a:cs typeface="Arial"/>
              </a:rPr>
              <a:t>a</a:t>
            </a:r>
            <a:r>
              <a:rPr sz="2001" spc="-18" dirty="0">
                <a:latin typeface="Arial"/>
                <a:cs typeface="Arial"/>
              </a:rPr>
              <a:t> </a:t>
            </a:r>
            <a:r>
              <a:rPr sz="2001" dirty="0">
                <a:latin typeface="Arial"/>
                <a:cs typeface="Arial"/>
              </a:rPr>
              <a:t>climate</a:t>
            </a:r>
            <a:r>
              <a:rPr sz="2001" spc="-18" dirty="0">
                <a:latin typeface="Arial"/>
                <a:cs typeface="Arial"/>
              </a:rPr>
              <a:t> </a:t>
            </a:r>
            <a:r>
              <a:rPr sz="2001" dirty="0">
                <a:latin typeface="Arial"/>
                <a:cs typeface="Arial"/>
              </a:rPr>
              <a:t>neutral</a:t>
            </a:r>
            <a:r>
              <a:rPr sz="2001" spc="-18" dirty="0">
                <a:latin typeface="Arial"/>
                <a:cs typeface="Arial"/>
              </a:rPr>
              <a:t> </a:t>
            </a:r>
            <a:r>
              <a:rPr sz="2001" dirty="0">
                <a:latin typeface="Arial"/>
                <a:cs typeface="Arial"/>
              </a:rPr>
              <a:t>economy</a:t>
            </a:r>
            <a:r>
              <a:rPr sz="2001" spc="-18" dirty="0">
                <a:latin typeface="Arial"/>
                <a:cs typeface="Arial"/>
              </a:rPr>
              <a:t> </a:t>
            </a:r>
            <a:r>
              <a:rPr sz="2001" dirty="0">
                <a:latin typeface="Arial"/>
                <a:cs typeface="Arial"/>
              </a:rPr>
              <a:t>by</a:t>
            </a:r>
            <a:r>
              <a:rPr sz="2001" spc="-18" dirty="0">
                <a:latin typeface="Arial"/>
                <a:cs typeface="Arial"/>
              </a:rPr>
              <a:t> </a:t>
            </a:r>
            <a:r>
              <a:rPr sz="2001" spc="-12" dirty="0">
                <a:latin typeface="Arial"/>
                <a:cs typeface="Arial"/>
              </a:rPr>
              <a:t>2050</a:t>
            </a:r>
            <a:endParaRPr sz="2001">
              <a:latin typeface="Arial"/>
              <a:cs typeface="Arial"/>
            </a:endParaRPr>
          </a:p>
          <a:p>
            <a:pPr marR="1155" algn="ctr">
              <a:spcBef>
                <a:spcPts val="1201"/>
              </a:spcBef>
            </a:pPr>
            <a:r>
              <a:rPr sz="2001" spc="188" dirty="0">
                <a:solidFill>
                  <a:srgbClr val="1E1F20"/>
                </a:solidFill>
                <a:latin typeface="Tahoma"/>
                <a:cs typeface="Tahoma"/>
              </a:rPr>
              <a:t>-</a:t>
            </a:r>
            <a:r>
              <a:rPr sz="2001" dirty="0">
                <a:latin typeface="Arial"/>
                <a:cs typeface="Arial"/>
              </a:rPr>
              <a:t>Fostering</a:t>
            </a:r>
            <a:r>
              <a:rPr sz="2001" spc="-24" dirty="0">
                <a:latin typeface="Arial"/>
                <a:cs typeface="Arial"/>
              </a:rPr>
              <a:t> </a:t>
            </a:r>
            <a:r>
              <a:rPr sz="2001" dirty="0">
                <a:latin typeface="Arial"/>
                <a:cs typeface="Arial"/>
              </a:rPr>
              <a:t>citizens'</a:t>
            </a:r>
            <a:r>
              <a:rPr sz="2001" spc="-18" dirty="0">
                <a:latin typeface="Arial"/>
                <a:cs typeface="Arial"/>
              </a:rPr>
              <a:t> </a:t>
            </a:r>
            <a:r>
              <a:rPr sz="2001" dirty="0">
                <a:latin typeface="Arial"/>
                <a:cs typeface="Arial"/>
              </a:rPr>
              <a:t>behavioural</a:t>
            </a:r>
            <a:r>
              <a:rPr sz="2001" spc="-18" dirty="0">
                <a:latin typeface="Arial"/>
                <a:cs typeface="Arial"/>
              </a:rPr>
              <a:t> </a:t>
            </a:r>
            <a:r>
              <a:rPr sz="2001" dirty="0">
                <a:latin typeface="Arial"/>
                <a:cs typeface="Arial"/>
              </a:rPr>
              <a:t>change</a:t>
            </a:r>
            <a:r>
              <a:rPr sz="2001" spc="-18" dirty="0">
                <a:latin typeface="Arial"/>
                <a:cs typeface="Arial"/>
              </a:rPr>
              <a:t> </a:t>
            </a:r>
            <a:r>
              <a:rPr sz="2001" dirty="0">
                <a:latin typeface="Arial"/>
                <a:cs typeface="Arial"/>
              </a:rPr>
              <a:t>towards</a:t>
            </a:r>
            <a:r>
              <a:rPr sz="2001" spc="-21" dirty="0">
                <a:latin typeface="Arial"/>
                <a:cs typeface="Arial"/>
              </a:rPr>
              <a:t> </a:t>
            </a:r>
            <a:r>
              <a:rPr sz="2001" spc="-6" dirty="0">
                <a:latin typeface="Arial"/>
                <a:cs typeface="Arial"/>
              </a:rPr>
              <a:t>low-</a:t>
            </a:r>
            <a:r>
              <a:rPr sz="2001" dirty="0">
                <a:latin typeface="Arial"/>
                <a:cs typeface="Arial"/>
              </a:rPr>
              <a:t>carbon</a:t>
            </a:r>
            <a:r>
              <a:rPr sz="2001" spc="-21" dirty="0">
                <a:latin typeface="Arial"/>
                <a:cs typeface="Arial"/>
              </a:rPr>
              <a:t> </a:t>
            </a:r>
            <a:r>
              <a:rPr sz="2001" dirty="0">
                <a:latin typeface="Arial"/>
                <a:cs typeface="Arial"/>
              </a:rPr>
              <a:t>and</a:t>
            </a:r>
            <a:r>
              <a:rPr sz="2001" spc="-18" dirty="0">
                <a:latin typeface="Arial"/>
                <a:cs typeface="Arial"/>
              </a:rPr>
              <a:t> </a:t>
            </a:r>
            <a:r>
              <a:rPr sz="2001" dirty="0">
                <a:latin typeface="Arial"/>
                <a:cs typeface="Arial"/>
              </a:rPr>
              <a:t>climate-resilient</a:t>
            </a:r>
            <a:r>
              <a:rPr sz="2001" spc="-18" dirty="0">
                <a:latin typeface="Arial"/>
                <a:cs typeface="Arial"/>
              </a:rPr>
              <a:t> </a:t>
            </a:r>
            <a:r>
              <a:rPr sz="2001" dirty="0">
                <a:latin typeface="Arial"/>
                <a:cs typeface="Arial"/>
              </a:rPr>
              <a:t>food</a:t>
            </a:r>
            <a:r>
              <a:rPr sz="2001" spc="-21" dirty="0">
                <a:latin typeface="Arial"/>
                <a:cs typeface="Arial"/>
              </a:rPr>
              <a:t> </a:t>
            </a:r>
            <a:r>
              <a:rPr sz="2001" spc="-6" dirty="0">
                <a:latin typeface="Arial"/>
                <a:cs typeface="Arial"/>
              </a:rPr>
              <a:t>diets</a:t>
            </a:r>
            <a:endParaRPr sz="2001">
              <a:latin typeface="Arial"/>
              <a:cs typeface="Arial"/>
            </a:endParaRPr>
          </a:p>
          <a:p>
            <a:pPr marR="3851" algn="ctr">
              <a:spcBef>
                <a:spcPts val="1201"/>
              </a:spcBef>
            </a:pPr>
            <a:r>
              <a:rPr sz="2001" dirty="0">
                <a:latin typeface="Arial"/>
                <a:cs typeface="Arial"/>
              </a:rPr>
              <a:t>-</a:t>
            </a:r>
            <a:r>
              <a:rPr sz="2001" spc="-124" dirty="0">
                <a:latin typeface="Arial"/>
                <a:cs typeface="Arial"/>
              </a:rPr>
              <a:t> </a:t>
            </a:r>
            <a:r>
              <a:rPr sz="2001" dirty="0">
                <a:latin typeface="Arial"/>
                <a:cs typeface="Arial"/>
              </a:rPr>
              <a:t>Aiming</a:t>
            </a:r>
            <a:r>
              <a:rPr sz="2001" spc="-18" dirty="0">
                <a:latin typeface="Arial"/>
                <a:cs typeface="Arial"/>
              </a:rPr>
              <a:t> </a:t>
            </a:r>
            <a:r>
              <a:rPr sz="2001" dirty="0">
                <a:latin typeface="Arial"/>
                <a:cs typeface="Arial"/>
              </a:rPr>
              <a:t>to</a:t>
            </a:r>
            <a:r>
              <a:rPr sz="2001" spc="-21" dirty="0">
                <a:latin typeface="Arial"/>
                <a:cs typeface="Arial"/>
              </a:rPr>
              <a:t> </a:t>
            </a:r>
            <a:r>
              <a:rPr sz="2001" dirty="0">
                <a:latin typeface="Arial"/>
                <a:cs typeface="Arial"/>
              </a:rPr>
              <a:t>digitally</a:t>
            </a:r>
            <a:r>
              <a:rPr sz="2001" spc="-15" dirty="0">
                <a:latin typeface="Arial"/>
                <a:cs typeface="Arial"/>
              </a:rPr>
              <a:t> </a:t>
            </a:r>
            <a:r>
              <a:rPr sz="2001" dirty="0">
                <a:latin typeface="Arial"/>
                <a:cs typeface="Arial"/>
              </a:rPr>
              <a:t>scale-up</a:t>
            </a:r>
            <a:r>
              <a:rPr sz="2001" spc="-18" dirty="0">
                <a:latin typeface="Arial"/>
                <a:cs typeface="Arial"/>
              </a:rPr>
              <a:t> </a:t>
            </a:r>
            <a:r>
              <a:rPr sz="2001" dirty="0">
                <a:latin typeface="Arial"/>
                <a:cs typeface="Arial"/>
              </a:rPr>
              <a:t>food</a:t>
            </a:r>
            <a:r>
              <a:rPr sz="2001" spc="-18" dirty="0">
                <a:latin typeface="Arial"/>
                <a:cs typeface="Arial"/>
              </a:rPr>
              <a:t> </a:t>
            </a:r>
            <a:r>
              <a:rPr sz="2001" dirty="0">
                <a:latin typeface="Arial"/>
                <a:cs typeface="Arial"/>
              </a:rPr>
              <a:t>labelling</a:t>
            </a:r>
            <a:r>
              <a:rPr sz="2001" spc="-18" dirty="0">
                <a:latin typeface="Arial"/>
                <a:cs typeface="Arial"/>
              </a:rPr>
              <a:t> </a:t>
            </a:r>
            <a:r>
              <a:rPr sz="2001" dirty="0">
                <a:latin typeface="Arial"/>
                <a:cs typeface="Arial"/>
              </a:rPr>
              <a:t>in</a:t>
            </a:r>
            <a:r>
              <a:rPr sz="2001" spc="-15" dirty="0">
                <a:latin typeface="Arial"/>
                <a:cs typeface="Arial"/>
              </a:rPr>
              <a:t> </a:t>
            </a:r>
            <a:r>
              <a:rPr sz="2001" dirty="0">
                <a:latin typeface="Arial"/>
                <a:cs typeface="Arial"/>
              </a:rPr>
              <a:t>Europe</a:t>
            </a:r>
            <a:r>
              <a:rPr sz="2001" spc="-18" dirty="0">
                <a:latin typeface="Arial"/>
                <a:cs typeface="Arial"/>
              </a:rPr>
              <a:t> </a:t>
            </a:r>
            <a:r>
              <a:rPr sz="2001" dirty="0">
                <a:latin typeface="Arial"/>
                <a:cs typeface="Arial"/>
              </a:rPr>
              <a:t>with</a:t>
            </a:r>
            <a:r>
              <a:rPr sz="2001" spc="-18" dirty="0">
                <a:latin typeface="Arial"/>
                <a:cs typeface="Arial"/>
              </a:rPr>
              <a:t> </a:t>
            </a:r>
            <a:r>
              <a:rPr sz="2001" dirty="0">
                <a:latin typeface="Arial"/>
                <a:cs typeface="Arial"/>
              </a:rPr>
              <a:t>nutritional,</a:t>
            </a:r>
            <a:r>
              <a:rPr sz="2001" spc="-15" dirty="0">
                <a:latin typeface="Arial"/>
                <a:cs typeface="Arial"/>
              </a:rPr>
              <a:t> </a:t>
            </a:r>
            <a:r>
              <a:rPr sz="2001" dirty="0">
                <a:latin typeface="Arial"/>
                <a:cs typeface="Arial"/>
              </a:rPr>
              <a:t>climate,</a:t>
            </a:r>
            <a:r>
              <a:rPr sz="2001" spc="-18" dirty="0">
                <a:latin typeface="Arial"/>
                <a:cs typeface="Arial"/>
              </a:rPr>
              <a:t> </a:t>
            </a:r>
            <a:r>
              <a:rPr sz="2001" dirty="0">
                <a:latin typeface="Arial"/>
                <a:cs typeface="Arial"/>
              </a:rPr>
              <a:t>and</a:t>
            </a:r>
            <a:r>
              <a:rPr sz="2001" spc="-15" dirty="0">
                <a:latin typeface="Arial"/>
                <a:cs typeface="Arial"/>
              </a:rPr>
              <a:t> </a:t>
            </a:r>
            <a:r>
              <a:rPr sz="2001" dirty="0">
                <a:latin typeface="Arial"/>
                <a:cs typeface="Arial"/>
              </a:rPr>
              <a:t>social</a:t>
            </a:r>
            <a:r>
              <a:rPr sz="2001" spc="-15" dirty="0">
                <a:latin typeface="Arial"/>
                <a:cs typeface="Arial"/>
              </a:rPr>
              <a:t> </a:t>
            </a:r>
            <a:r>
              <a:rPr sz="2001" spc="-6" dirty="0">
                <a:latin typeface="Arial"/>
                <a:cs typeface="Arial"/>
              </a:rPr>
              <a:t>aspects</a:t>
            </a:r>
            <a:endParaRPr sz="2001">
              <a:latin typeface="Arial"/>
              <a:cs typeface="Arial"/>
            </a:endParaRPr>
          </a:p>
          <a:p>
            <a:pPr algn="ctr">
              <a:spcBef>
                <a:spcPts val="1201"/>
              </a:spcBef>
            </a:pPr>
            <a:r>
              <a:rPr sz="2001" spc="-6" dirty="0">
                <a:latin typeface="Arial"/>
                <a:cs typeface="Arial"/>
              </a:rPr>
              <a:t>-</a:t>
            </a:r>
            <a:r>
              <a:rPr sz="2001" dirty="0">
                <a:latin typeface="Arial"/>
                <a:cs typeface="Arial"/>
              </a:rPr>
              <a:t>Promoting</a:t>
            </a:r>
            <a:r>
              <a:rPr sz="2001" spc="-15" dirty="0">
                <a:latin typeface="Arial"/>
                <a:cs typeface="Arial"/>
              </a:rPr>
              <a:t> </a:t>
            </a:r>
            <a:r>
              <a:rPr sz="2001" dirty="0">
                <a:latin typeface="Arial"/>
                <a:cs typeface="Arial"/>
              </a:rPr>
              <a:t>the</a:t>
            </a:r>
            <a:r>
              <a:rPr sz="2001" spc="-18" dirty="0">
                <a:latin typeface="Arial"/>
                <a:cs typeface="Arial"/>
              </a:rPr>
              <a:t> </a:t>
            </a:r>
            <a:r>
              <a:rPr sz="2001" dirty="0">
                <a:latin typeface="Arial"/>
                <a:cs typeface="Arial"/>
              </a:rPr>
              <a:t>uptake</a:t>
            </a:r>
            <a:r>
              <a:rPr sz="2001" spc="-12" dirty="0">
                <a:latin typeface="Arial"/>
                <a:cs typeface="Arial"/>
              </a:rPr>
              <a:t> </a:t>
            </a:r>
            <a:r>
              <a:rPr sz="2001" dirty="0">
                <a:latin typeface="Arial"/>
                <a:cs typeface="Arial"/>
              </a:rPr>
              <a:t>of</a:t>
            </a:r>
            <a:r>
              <a:rPr sz="2001" spc="-15" dirty="0">
                <a:latin typeface="Arial"/>
                <a:cs typeface="Arial"/>
              </a:rPr>
              <a:t> </a:t>
            </a:r>
            <a:r>
              <a:rPr sz="2001" dirty="0">
                <a:latin typeface="Arial"/>
                <a:cs typeface="Arial"/>
              </a:rPr>
              <a:t>renewable</a:t>
            </a:r>
            <a:r>
              <a:rPr sz="2001" spc="-15" dirty="0">
                <a:latin typeface="Arial"/>
                <a:cs typeface="Arial"/>
              </a:rPr>
              <a:t> </a:t>
            </a:r>
            <a:r>
              <a:rPr sz="2001" dirty="0">
                <a:latin typeface="Arial"/>
                <a:cs typeface="Arial"/>
              </a:rPr>
              <a:t>and</a:t>
            </a:r>
            <a:r>
              <a:rPr sz="2001" spc="-12" dirty="0">
                <a:latin typeface="Arial"/>
                <a:cs typeface="Arial"/>
              </a:rPr>
              <a:t> </a:t>
            </a:r>
            <a:r>
              <a:rPr sz="2001" dirty="0">
                <a:latin typeface="Arial"/>
                <a:cs typeface="Arial"/>
              </a:rPr>
              <a:t>circular</a:t>
            </a:r>
            <a:r>
              <a:rPr sz="2001" spc="-15" dirty="0">
                <a:latin typeface="Arial"/>
                <a:cs typeface="Arial"/>
              </a:rPr>
              <a:t> </a:t>
            </a:r>
            <a:r>
              <a:rPr sz="2001" spc="-6" dirty="0">
                <a:latin typeface="Arial"/>
                <a:cs typeface="Arial"/>
              </a:rPr>
              <a:t>bio-</a:t>
            </a:r>
            <a:r>
              <a:rPr sz="2001" dirty="0">
                <a:latin typeface="Arial"/>
                <a:cs typeface="Arial"/>
              </a:rPr>
              <a:t>based</a:t>
            </a:r>
            <a:r>
              <a:rPr sz="2001" spc="-15" dirty="0">
                <a:latin typeface="Arial"/>
                <a:cs typeface="Arial"/>
              </a:rPr>
              <a:t> </a:t>
            </a:r>
            <a:r>
              <a:rPr sz="2001" dirty="0">
                <a:latin typeface="Arial"/>
                <a:cs typeface="Arial"/>
              </a:rPr>
              <a:t>food</a:t>
            </a:r>
            <a:r>
              <a:rPr sz="2001" spc="-15" dirty="0">
                <a:latin typeface="Arial"/>
                <a:cs typeface="Arial"/>
              </a:rPr>
              <a:t> </a:t>
            </a:r>
            <a:r>
              <a:rPr sz="2001" spc="-6" dirty="0">
                <a:latin typeface="Arial"/>
                <a:cs typeface="Arial"/>
              </a:rPr>
              <a:t>packaging</a:t>
            </a:r>
            <a:endParaRPr sz="2001">
              <a:latin typeface="Arial"/>
              <a:cs typeface="Arial"/>
            </a:endParaRPr>
          </a:p>
          <a:p>
            <a:pPr>
              <a:lnSpc>
                <a:spcPct val="100000"/>
              </a:lnSpc>
            </a:pPr>
            <a:endParaRPr sz="2244">
              <a:latin typeface="Arial"/>
              <a:cs typeface="Arial"/>
            </a:endParaRPr>
          </a:p>
          <a:p>
            <a:pPr>
              <a:spcBef>
                <a:spcPts val="18"/>
              </a:spcBef>
            </a:pPr>
            <a:endParaRPr sz="2092">
              <a:latin typeface="Arial"/>
              <a:cs typeface="Arial"/>
            </a:endParaRPr>
          </a:p>
          <a:p>
            <a:pPr marL="259918"/>
            <a:r>
              <a:rPr sz="2426" b="1" dirty="0">
                <a:solidFill>
                  <a:srgbClr val="0B1E46"/>
                </a:solidFill>
                <a:latin typeface="Arial"/>
                <a:cs typeface="Arial"/>
              </a:rPr>
              <a:t>Our</a:t>
            </a:r>
            <a:r>
              <a:rPr sz="2426" b="1" spc="-18" dirty="0">
                <a:solidFill>
                  <a:srgbClr val="0B1E46"/>
                </a:solidFill>
                <a:latin typeface="Arial"/>
                <a:cs typeface="Arial"/>
              </a:rPr>
              <a:t> </a:t>
            </a:r>
            <a:r>
              <a:rPr sz="2426" b="1" spc="-6" dirty="0">
                <a:solidFill>
                  <a:srgbClr val="0B1E46"/>
                </a:solidFill>
                <a:latin typeface="Arial"/>
                <a:cs typeface="Arial"/>
              </a:rPr>
              <a:t>vision</a:t>
            </a:r>
            <a:endParaRPr sz="2426">
              <a:latin typeface="Arial"/>
              <a:cs typeface="Arial"/>
            </a:endParaRPr>
          </a:p>
          <a:p>
            <a:pPr algn="ctr">
              <a:spcBef>
                <a:spcPts val="1471"/>
              </a:spcBef>
            </a:pPr>
            <a:r>
              <a:rPr sz="2001" dirty="0">
                <a:solidFill>
                  <a:srgbClr val="1E1F20"/>
                </a:solidFill>
                <a:latin typeface="Arial"/>
                <a:cs typeface="Arial"/>
              </a:rPr>
              <a:t>Our</a:t>
            </a:r>
            <a:r>
              <a:rPr sz="2001" spc="-27" dirty="0">
                <a:solidFill>
                  <a:srgbClr val="1E1F20"/>
                </a:solidFill>
                <a:latin typeface="Arial"/>
                <a:cs typeface="Arial"/>
              </a:rPr>
              <a:t> </a:t>
            </a:r>
            <a:r>
              <a:rPr sz="2001" dirty="0">
                <a:solidFill>
                  <a:srgbClr val="1E1F20"/>
                </a:solidFill>
                <a:latin typeface="Arial"/>
                <a:cs typeface="Arial"/>
              </a:rPr>
              <a:t>vision</a:t>
            </a:r>
            <a:r>
              <a:rPr sz="2001" spc="-18" dirty="0">
                <a:solidFill>
                  <a:srgbClr val="1E1F20"/>
                </a:solidFill>
                <a:latin typeface="Arial"/>
                <a:cs typeface="Arial"/>
              </a:rPr>
              <a:t> </a:t>
            </a:r>
            <a:r>
              <a:rPr sz="2001" dirty="0">
                <a:solidFill>
                  <a:srgbClr val="1E1F20"/>
                </a:solidFill>
                <a:latin typeface="Arial"/>
                <a:cs typeface="Arial"/>
              </a:rPr>
              <a:t>is</a:t>
            </a:r>
            <a:r>
              <a:rPr sz="2001" spc="-18" dirty="0">
                <a:solidFill>
                  <a:srgbClr val="1E1F20"/>
                </a:solidFill>
                <a:latin typeface="Arial"/>
                <a:cs typeface="Arial"/>
              </a:rPr>
              <a:t> </a:t>
            </a:r>
            <a:r>
              <a:rPr sz="2001" dirty="0">
                <a:solidFill>
                  <a:srgbClr val="1E1F20"/>
                </a:solidFill>
                <a:latin typeface="Arial"/>
                <a:cs typeface="Arial"/>
              </a:rPr>
              <a:t>to</a:t>
            </a:r>
            <a:r>
              <a:rPr sz="2001" spc="-21" dirty="0">
                <a:solidFill>
                  <a:srgbClr val="1E1F20"/>
                </a:solidFill>
                <a:latin typeface="Arial"/>
                <a:cs typeface="Arial"/>
              </a:rPr>
              <a:t> </a:t>
            </a:r>
            <a:r>
              <a:rPr sz="2001" dirty="0">
                <a:solidFill>
                  <a:srgbClr val="1E1F20"/>
                </a:solidFill>
                <a:latin typeface="Arial"/>
                <a:cs typeface="Arial"/>
              </a:rPr>
              <a:t>revive</a:t>
            </a:r>
            <a:r>
              <a:rPr sz="2001" spc="-18" dirty="0">
                <a:solidFill>
                  <a:srgbClr val="1E1F20"/>
                </a:solidFill>
                <a:latin typeface="Arial"/>
                <a:cs typeface="Arial"/>
              </a:rPr>
              <a:t> </a:t>
            </a:r>
            <a:r>
              <a:rPr sz="2001" dirty="0">
                <a:solidFill>
                  <a:srgbClr val="1E1F20"/>
                </a:solidFill>
                <a:latin typeface="Arial"/>
                <a:cs typeface="Arial"/>
              </a:rPr>
              <a:t>the</a:t>
            </a:r>
            <a:r>
              <a:rPr sz="2001" spc="15" dirty="0">
                <a:solidFill>
                  <a:srgbClr val="1E1F20"/>
                </a:solidFill>
                <a:latin typeface="Arial"/>
                <a:cs typeface="Arial"/>
              </a:rPr>
              <a:t> </a:t>
            </a:r>
            <a:r>
              <a:rPr sz="2001" b="1" dirty="0">
                <a:solidFill>
                  <a:srgbClr val="DE1C79"/>
                </a:solidFill>
                <a:latin typeface="Arial"/>
                <a:cs typeface="Arial"/>
              </a:rPr>
              <a:t>wellbeing</a:t>
            </a:r>
            <a:r>
              <a:rPr sz="2001" b="1" spc="-21" dirty="0">
                <a:solidFill>
                  <a:srgbClr val="DE1C79"/>
                </a:solidFill>
                <a:latin typeface="Arial"/>
                <a:cs typeface="Arial"/>
              </a:rPr>
              <a:t> </a:t>
            </a:r>
            <a:r>
              <a:rPr sz="2001" b="1" dirty="0">
                <a:solidFill>
                  <a:srgbClr val="DE1C79"/>
                </a:solidFill>
                <a:latin typeface="Arial"/>
                <a:cs typeface="Arial"/>
              </a:rPr>
              <a:t>of</a:t>
            </a:r>
            <a:r>
              <a:rPr sz="2001" b="1" spc="-18" dirty="0">
                <a:solidFill>
                  <a:srgbClr val="DE1C79"/>
                </a:solidFill>
                <a:latin typeface="Arial"/>
                <a:cs typeface="Arial"/>
              </a:rPr>
              <a:t> </a:t>
            </a:r>
            <a:r>
              <a:rPr sz="2001" b="1" dirty="0">
                <a:solidFill>
                  <a:srgbClr val="DE1C79"/>
                </a:solidFill>
                <a:latin typeface="Arial"/>
                <a:cs typeface="Arial"/>
              </a:rPr>
              <a:t>our</a:t>
            </a:r>
            <a:r>
              <a:rPr sz="2001" b="1" spc="-21" dirty="0">
                <a:solidFill>
                  <a:srgbClr val="DE1C79"/>
                </a:solidFill>
                <a:latin typeface="Arial"/>
                <a:cs typeface="Arial"/>
              </a:rPr>
              <a:t> </a:t>
            </a:r>
            <a:r>
              <a:rPr sz="2001" b="1" dirty="0">
                <a:solidFill>
                  <a:srgbClr val="DE1C79"/>
                </a:solidFill>
                <a:latin typeface="Arial"/>
                <a:cs typeface="Arial"/>
              </a:rPr>
              <a:t>planet</a:t>
            </a:r>
            <a:r>
              <a:rPr sz="2001" b="1" spc="-21" dirty="0">
                <a:solidFill>
                  <a:srgbClr val="DE1C79"/>
                </a:solidFill>
                <a:latin typeface="Arial"/>
                <a:cs typeface="Arial"/>
              </a:rPr>
              <a:t> </a:t>
            </a:r>
            <a:r>
              <a:rPr sz="2001" b="1" dirty="0">
                <a:solidFill>
                  <a:srgbClr val="DE1C79"/>
                </a:solidFill>
                <a:latin typeface="Arial"/>
                <a:cs typeface="Arial"/>
              </a:rPr>
              <a:t>and</a:t>
            </a:r>
            <a:r>
              <a:rPr sz="2001" b="1" spc="-18" dirty="0">
                <a:solidFill>
                  <a:srgbClr val="DE1C79"/>
                </a:solidFill>
                <a:latin typeface="Arial"/>
                <a:cs typeface="Arial"/>
              </a:rPr>
              <a:t> </a:t>
            </a:r>
            <a:r>
              <a:rPr sz="2001" b="1" dirty="0">
                <a:solidFill>
                  <a:srgbClr val="DE1C79"/>
                </a:solidFill>
                <a:latin typeface="Arial"/>
                <a:cs typeface="Arial"/>
              </a:rPr>
              <a:t>people</a:t>
            </a:r>
            <a:r>
              <a:rPr sz="2001" b="1" spc="67" dirty="0">
                <a:solidFill>
                  <a:srgbClr val="DE1C79"/>
                </a:solidFill>
                <a:latin typeface="Arial"/>
                <a:cs typeface="Arial"/>
              </a:rPr>
              <a:t> </a:t>
            </a:r>
            <a:r>
              <a:rPr sz="2001" dirty="0">
                <a:solidFill>
                  <a:srgbClr val="1E1F20"/>
                </a:solidFill>
                <a:latin typeface="Arial"/>
                <a:cs typeface="Arial"/>
              </a:rPr>
              <a:t>by</a:t>
            </a:r>
            <a:r>
              <a:rPr sz="2001" spc="-18" dirty="0">
                <a:solidFill>
                  <a:srgbClr val="1E1F20"/>
                </a:solidFill>
                <a:latin typeface="Arial"/>
                <a:cs typeface="Arial"/>
              </a:rPr>
              <a:t> </a:t>
            </a:r>
            <a:r>
              <a:rPr sz="2001" dirty="0">
                <a:solidFill>
                  <a:srgbClr val="1E1F20"/>
                </a:solidFill>
                <a:latin typeface="Arial"/>
                <a:cs typeface="Arial"/>
              </a:rPr>
              <a:t>accelerating</a:t>
            </a:r>
            <a:r>
              <a:rPr sz="2001" spc="-18" dirty="0">
                <a:solidFill>
                  <a:srgbClr val="1E1F20"/>
                </a:solidFill>
                <a:latin typeface="Arial"/>
                <a:cs typeface="Arial"/>
              </a:rPr>
              <a:t> </a:t>
            </a:r>
            <a:r>
              <a:rPr sz="2001" dirty="0">
                <a:solidFill>
                  <a:srgbClr val="1E1F20"/>
                </a:solidFill>
                <a:latin typeface="Arial"/>
                <a:cs typeface="Arial"/>
              </a:rPr>
              <a:t>the</a:t>
            </a:r>
            <a:r>
              <a:rPr sz="2001" spc="-21" dirty="0">
                <a:solidFill>
                  <a:srgbClr val="1E1F20"/>
                </a:solidFill>
                <a:latin typeface="Arial"/>
                <a:cs typeface="Arial"/>
              </a:rPr>
              <a:t> </a:t>
            </a:r>
            <a:r>
              <a:rPr sz="2001" dirty="0">
                <a:solidFill>
                  <a:srgbClr val="1E1F20"/>
                </a:solidFill>
                <a:latin typeface="Arial"/>
                <a:cs typeface="Arial"/>
              </a:rPr>
              <a:t>shift</a:t>
            </a:r>
            <a:r>
              <a:rPr sz="2001" spc="-18" dirty="0">
                <a:solidFill>
                  <a:srgbClr val="1E1F20"/>
                </a:solidFill>
                <a:latin typeface="Arial"/>
                <a:cs typeface="Arial"/>
              </a:rPr>
              <a:t> </a:t>
            </a:r>
            <a:r>
              <a:rPr sz="2001" dirty="0">
                <a:solidFill>
                  <a:srgbClr val="1E1F20"/>
                </a:solidFill>
                <a:latin typeface="Arial"/>
                <a:cs typeface="Arial"/>
              </a:rPr>
              <a:t>towards</a:t>
            </a:r>
            <a:r>
              <a:rPr sz="2001" spc="-18" dirty="0">
                <a:solidFill>
                  <a:srgbClr val="1E1F20"/>
                </a:solidFill>
                <a:latin typeface="Arial"/>
                <a:cs typeface="Arial"/>
              </a:rPr>
              <a:t> </a:t>
            </a:r>
            <a:r>
              <a:rPr sz="2001" spc="-12" dirty="0">
                <a:solidFill>
                  <a:srgbClr val="1E1F20"/>
                </a:solidFill>
                <a:latin typeface="Arial"/>
                <a:cs typeface="Arial"/>
              </a:rPr>
              <a:t>more</a:t>
            </a:r>
            <a:endParaRPr sz="2001">
              <a:latin typeface="Arial"/>
              <a:cs typeface="Arial"/>
            </a:endParaRPr>
          </a:p>
          <a:p>
            <a:pPr marL="6546" algn="ctr">
              <a:spcBef>
                <a:spcPts val="1201"/>
              </a:spcBef>
            </a:pPr>
            <a:r>
              <a:rPr sz="2001" b="1" dirty="0">
                <a:solidFill>
                  <a:srgbClr val="DE1C79"/>
                </a:solidFill>
                <a:latin typeface="Arial"/>
                <a:cs typeface="Arial"/>
              </a:rPr>
              <a:t>sustainable</a:t>
            </a:r>
            <a:r>
              <a:rPr sz="2001" b="1" spc="-42" dirty="0">
                <a:solidFill>
                  <a:srgbClr val="DE1C79"/>
                </a:solidFill>
                <a:latin typeface="Arial"/>
                <a:cs typeface="Arial"/>
              </a:rPr>
              <a:t> </a:t>
            </a:r>
            <a:r>
              <a:rPr sz="2001" b="1" dirty="0">
                <a:solidFill>
                  <a:srgbClr val="DE1C79"/>
                </a:solidFill>
                <a:latin typeface="Arial"/>
                <a:cs typeface="Arial"/>
              </a:rPr>
              <a:t>consumption</a:t>
            </a:r>
            <a:r>
              <a:rPr sz="2001" b="1" spc="-33" dirty="0">
                <a:solidFill>
                  <a:srgbClr val="DE1C79"/>
                </a:solidFill>
                <a:latin typeface="Arial"/>
                <a:cs typeface="Arial"/>
              </a:rPr>
              <a:t> </a:t>
            </a:r>
            <a:r>
              <a:rPr sz="2001" b="1" dirty="0">
                <a:solidFill>
                  <a:srgbClr val="DE1C79"/>
                </a:solidFill>
                <a:latin typeface="Arial"/>
                <a:cs typeface="Arial"/>
              </a:rPr>
              <a:t>and</a:t>
            </a:r>
            <a:r>
              <a:rPr sz="2001" b="1" spc="-33" dirty="0">
                <a:solidFill>
                  <a:srgbClr val="DE1C79"/>
                </a:solidFill>
                <a:latin typeface="Arial"/>
                <a:cs typeface="Arial"/>
              </a:rPr>
              <a:t> </a:t>
            </a:r>
            <a:r>
              <a:rPr sz="2001" b="1" dirty="0">
                <a:solidFill>
                  <a:srgbClr val="DE1C79"/>
                </a:solidFill>
                <a:latin typeface="Arial"/>
                <a:cs typeface="Arial"/>
              </a:rPr>
              <a:t>production</a:t>
            </a:r>
            <a:r>
              <a:rPr sz="2001" b="1" spc="-33" dirty="0">
                <a:solidFill>
                  <a:srgbClr val="DE1C79"/>
                </a:solidFill>
                <a:latin typeface="Arial"/>
                <a:cs typeface="Arial"/>
              </a:rPr>
              <a:t> </a:t>
            </a:r>
            <a:r>
              <a:rPr sz="2001" b="1" spc="-6" dirty="0">
                <a:solidFill>
                  <a:srgbClr val="DE1C79"/>
                </a:solidFill>
                <a:latin typeface="Arial"/>
                <a:cs typeface="Arial"/>
              </a:rPr>
              <a:t>patterns</a:t>
            </a:r>
            <a:r>
              <a:rPr sz="2001" spc="-6" dirty="0">
                <a:solidFill>
                  <a:srgbClr val="1E1F20"/>
                </a:solidFill>
                <a:latin typeface="Arial"/>
                <a:cs typeface="Arial"/>
              </a:rPr>
              <a:t>.</a:t>
            </a:r>
            <a:endParaRPr sz="2001">
              <a:latin typeface="Arial"/>
              <a:cs typeface="Arial"/>
            </a:endParaRPr>
          </a:p>
        </p:txBody>
      </p:sp>
      <p:sp>
        <p:nvSpPr>
          <p:cNvPr id="3" name="object 3"/>
          <p:cNvSpPr txBox="1">
            <a:spLocks noGrp="1"/>
          </p:cNvSpPr>
          <p:nvPr>
            <p:ph type="title"/>
          </p:nvPr>
        </p:nvSpPr>
        <p:spPr>
          <a:xfrm>
            <a:off x="882486" y="737210"/>
            <a:ext cx="2244699" cy="2039103"/>
          </a:xfrm>
          <a:prstGeom prst="rect">
            <a:avLst/>
          </a:prstGeom>
        </p:spPr>
        <p:txBody>
          <a:bodyPr vert="horz" wrap="square" lIns="0" tIns="7702" rIns="0" bIns="0" rtlCol="0" anchor="ctr">
            <a:spAutoFit/>
          </a:bodyPr>
          <a:lstStyle/>
          <a:p>
            <a:pPr marL="7701">
              <a:lnSpc>
                <a:spcPct val="100000"/>
              </a:lnSpc>
              <a:spcBef>
                <a:spcPts val="61"/>
              </a:spcBef>
            </a:pPr>
            <a:r>
              <a:rPr dirty="0"/>
              <a:t>NEB</a:t>
            </a:r>
            <a:r>
              <a:rPr spc="-100" dirty="0"/>
              <a:t> </a:t>
            </a:r>
            <a:r>
              <a:rPr spc="-6" dirty="0"/>
              <a:t>Alignment</a:t>
            </a:r>
          </a:p>
        </p:txBody>
      </p:sp>
      <p:pic>
        <p:nvPicPr>
          <p:cNvPr id="4" name="object 4"/>
          <p:cNvPicPr/>
          <p:nvPr/>
        </p:nvPicPr>
        <p:blipFill>
          <a:blip r:embed="rId2" cstate="print"/>
          <a:stretch>
            <a:fillRect/>
          </a:stretch>
        </p:blipFill>
        <p:spPr>
          <a:xfrm>
            <a:off x="72718" y="154991"/>
            <a:ext cx="3665100" cy="975667"/>
          </a:xfrm>
          <a:prstGeom prst="rect">
            <a:avLst/>
          </a:prstGeom>
        </p:spPr>
      </p:pic>
      <p:pic>
        <p:nvPicPr>
          <p:cNvPr id="5" name="object 5"/>
          <p:cNvPicPr/>
          <p:nvPr/>
        </p:nvPicPr>
        <p:blipFill>
          <a:blip r:embed="rId3" cstate="print"/>
          <a:stretch>
            <a:fillRect/>
          </a:stretch>
        </p:blipFill>
        <p:spPr>
          <a:xfrm>
            <a:off x="5111210" y="215284"/>
            <a:ext cx="3119362" cy="1045541"/>
          </a:xfrm>
          <a:prstGeom prst="rect">
            <a:avLst/>
          </a:prstGeom>
        </p:spPr>
      </p:pic>
      <p:pic>
        <p:nvPicPr>
          <p:cNvPr id="6" name="object 6"/>
          <p:cNvPicPr/>
          <p:nvPr/>
        </p:nvPicPr>
        <p:blipFill>
          <a:blip r:embed="rId4" cstate="print"/>
          <a:stretch>
            <a:fillRect/>
          </a:stretch>
        </p:blipFill>
        <p:spPr>
          <a:xfrm>
            <a:off x="9538457" y="93931"/>
            <a:ext cx="2629122" cy="123896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508321" y="1108823"/>
            <a:ext cx="6377117" cy="3988867"/>
          </a:xfrm>
          <a:prstGeom prst="rect">
            <a:avLst/>
          </a:prstGeom>
        </p:spPr>
        <p:txBody>
          <a:bodyPr vert="horz" wrap="square" lIns="0" tIns="7702" rIns="0" bIns="0" rtlCol="0">
            <a:spAutoFit/>
          </a:bodyPr>
          <a:lstStyle/>
          <a:p>
            <a:pPr marL="721995" indent="-422415">
              <a:lnSpc>
                <a:spcPct val="100000"/>
              </a:lnSpc>
              <a:spcBef>
                <a:spcPts val="61"/>
              </a:spcBef>
              <a:buSzPct val="96969"/>
              <a:buChar char="○"/>
              <a:tabLst>
                <a:tab pos="722380" algn="l"/>
                <a:tab pos="722765" algn="l"/>
              </a:tabLst>
            </a:pPr>
            <a:r>
              <a:rPr dirty="0"/>
              <a:t>inoqo</a:t>
            </a:r>
            <a:r>
              <a:rPr spc="-27" dirty="0"/>
              <a:t> </a:t>
            </a:r>
            <a:r>
              <a:rPr dirty="0"/>
              <a:t>retail</a:t>
            </a:r>
            <a:r>
              <a:rPr spc="-24" dirty="0"/>
              <a:t> </a:t>
            </a:r>
            <a:r>
              <a:rPr dirty="0"/>
              <a:t>solution</a:t>
            </a:r>
            <a:r>
              <a:rPr spc="-21" dirty="0"/>
              <a:t> </a:t>
            </a:r>
            <a:r>
              <a:rPr spc="-6" dirty="0"/>
              <a:t>(B2B</a:t>
            </a:r>
            <a:r>
              <a:rPr sz="1940" spc="-6" dirty="0"/>
              <a:t>)</a:t>
            </a:r>
            <a:endParaRPr sz="1940"/>
          </a:p>
          <a:p>
            <a:pPr marL="721995" marR="3081">
              <a:lnSpc>
                <a:spcPct val="100000"/>
              </a:lnSpc>
              <a:spcBef>
                <a:spcPts val="3"/>
              </a:spcBef>
            </a:pPr>
            <a:r>
              <a:rPr sz="1940" dirty="0">
                <a:solidFill>
                  <a:srgbClr val="0B1E46"/>
                </a:solidFill>
                <a:latin typeface="Arial"/>
                <a:cs typeface="Arial"/>
              </a:rPr>
              <a:t>Entailing</a:t>
            </a:r>
            <a:r>
              <a:rPr sz="1940" spc="-21" dirty="0">
                <a:solidFill>
                  <a:srgbClr val="0B1E46"/>
                </a:solidFill>
                <a:latin typeface="Arial"/>
                <a:cs typeface="Arial"/>
              </a:rPr>
              <a:t> </a:t>
            </a:r>
            <a:r>
              <a:rPr sz="1940" dirty="0">
                <a:solidFill>
                  <a:srgbClr val="0B1E46"/>
                </a:solidFill>
                <a:latin typeface="Arial"/>
                <a:cs typeface="Arial"/>
              </a:rPr>
              <a:t>PEF</a:t>
            </a:r>
            <a:r>
              <a:rPr sz="1940" spc="-18" dirty="0">
                <a:solidFill>
                  <a:srgbClr val="0B1E46"/>
                </a:solidFill>
                <a:latin typeface="Arial"/>
                <a:cs typeface="Arial"/>
              </a:rPr>
              <a:t> </a:t>
            </a:r>
            <a:r>
              <a:rPr sz="1940" dirty="0">
                <a:solidFill>
                  <a:srgbClr val="0B1E46"/>
                </a:solidFill>
                <a:latin typeface="Arial"/>
                <a:cs typeface="Arial"/>
              </a:rPr>
              <a:t>calculations</a:t>
            </a:r>
            <a:r>
              <a:rPr sz="1940" spc="-15" dirty="0">
                <a:solidFill>
                  <a:srgbClr val="0B1E46"/>
                </a:solidFill>
                <a:latin typeface="Arial"/>
                <a:cs typeface="Arial"/>
              </a:rPr>
              <a:t> </a:t>
            </a:r>
            <a:r>
              <a:rPr sz="1940" dirty="0">
                <a:solidFill>
                  <a:srgbClr val="0B1E46"/>
                </a:solidFill>
                <a:latin typeface="Arial"/>
                <a:cs typeface="Arial"/>
              </a:rPr>
              <a:t>covering</a:t>
            </a:r>
            <a:r>
              <a:rPr sz="1940" spc="-18" dirty="0">
                <a:solidFill>
                  <a:srgbClr val="0B1E46"/>
                </a:solidFill>
                <a:latin typeface="Arial"/>
                <a:cs typeface="Arial"/>
              </a:rPr>
              <a:t> </a:t>
            </a:r>
            <a:r>
              <a:rPr sz="1940" dirty="0">
                <a:solidFill>
                  <a:srgbClr val="0B1E46"/>
                </a:solidFill>
                <a:latin typeface="Arial"/>
                <a:cs typeface="Arial"/>
              </a:rPr>
              <a:t>retailers’</a:t>
            </a:r>
            <a:r>
              <a:rPr sz="1940" spc="-85" dirty="0">
                <a:solidFill>
                  <a:srgbClr val="0B1E46"/>
                </a:solidFill>
                <a:latin typeface="Arial"/>
                <a:cs typeface="Arial"/>
              </a:rPr>
              <a:t> </a:t>
            </a:r>
            <a:r>
              <a:rPr sz="1940" dirty="0">
                <a:solidFill>
                  <a:srgbClr val="0B1E46"/>
                </a:solidFill>
                <a:latin typeface="Arial"/>
                <a:cs typeface="Arial"/>
              </a:rPr>
              <a:t>entire</a:t>
            </a:r>
            <a:r>
              <a:rPr sz="1940" spc="-15" dirty="0">
                <a:solidFill>
                  <a:srgbClr val="0B1E46"/>
                </a:solidFill>
                <a:latin typeface="Arial"/>
                <a:cs typeface="Arial"/>
              </a:rPr>
              <a:t> </a:t>
            </a:r>
            <a:r>
              <a:rPr sz="1940" dirty="0">
                <a:solidFill>
                  <a:srgbClr val="0B1E46"/>
                </a:solidFill>
                <a:latin typeface="Arial"/>
                <a:cs typeface="Arial"/>
              </a:rPr>
              <a:t>product</a:t>
            </a:r>
            <a:r>
              <a:rPr sz="1940" spc="-18" dirty="0">
                <a:solidFill>
                  <a:srgbClr val="0B1E46"/>
                </a:solidFill>
                <a:latin typeface="Arial"/>
                <a:cs typeface="Arial"/>
              </a:rPr>
              <a:t> </a:t>
            </a:r>
            <a:r>
              <a:rPr sz="1940" dirty="0">
                <a:solidFill>
                  <a:srgbClr val="0B1E46"/>
                </a:solidFill>
                <a:latin typeface="Arial"/>
                <a:cs typeface="Arial"/>
              </a:rPr>
              <a:t>assortment</a:t>
            </a:r>
            <a:r>
              <a:rPr sz="1940" spc="-15" dirty="0">
                <a:solidFill>
                  <a:srgbClr val="0B1E46"/>
                </a:solidFill>
                <a:latin typeface="Arial"/>
                <a:cs typeface="Arial"/>
              </a:rPr>
              <a:t> </a:t>
            </a:r>
            <a:r>
              <a:rPr sz="1940" dirty="0">
                <a:solidFill>
                  <a:srgbClr val="0B1E46"/>
                </a:solidFill>
                <a:latin typeface="Arial"/>
                <a:cs typeface="Arial"/>
              </a:rPr>
              <a:t>to</a:t>
            </a:r>
            <a:r>
              <a:rPr sz="1940" spc="-18" dirty="0">
                <a:solidFill>
                  <a:srgbClr val="0B1E46"/>
                </a:solidFill>
                <a:latin typeface="Arial"/>
                <a:cs typeface="Arial"/>
              </a:rPr>
              <a:t> </a:t>
            </a:r>
            <a:r>
              <a:rPr sz="1940" dirty="0">
                <a:solidFill>
                  <a:srgbClr val="0B1E46"/>
                </a:solidFill>
                <a:latin typeface="Arial"/>
                <a:cs typeface="Arial"/>
              </a:rPr>
              <a:t>create</a:t>
            </a:r>
            <a:r>
              <a:rPr sz="1940" spc="-15" dirty="0">
                <a:solidFill>
                  <a:srgbClr val="0B1E46"/>
                </a:solidFill>
                <a:latin typeface="Arial"/>
                <a:cs typeface="Arial"/>
              </a:rPr>
              <a:t> </a:t>
            </a:r>
            <a:r>
              <a:rPr sz="1940" spc="-30" dirty="0">
                <a:solidFill>
                  <a:srgbClr val="0B1E46"/>
                </a:solidFill>
                <a:latin typeface="Arial"/>
                <a:cs typeface="Arial"/>
              </a:rPr>
              <a:t>a </a:t>
            </a:r>
            <a:r>
              <a:rPr sz="1940" dirty="0">
                <a:solidFill>
                  <a:srgbClr val="0B1E46"/>
                </a:solidFill>
                <a:latin typeface="Arial"/>
                <a:cs typeface="Arial"/>
              </a:rPr>
              <a:t>sustainability</a:t>
            </a:r>
            <a:r>
              <a:rPr sz="1940" spc="-21" dirty="0">
                <a:solidFill>
                  <a:srgbClr val="0B1E46"/>
                </a:solidFill>
                <a:latin typeface="Arial"/>
                <a:cs typeface="Arial"/>
              </a:rPr>
              <a:t> </a:t>
            </a:r>
            <a:r>
              <a:rPr sz="1940" dirty="0">
                <a:solidFill>
                  <a:srgbClr val="0B1E46"/>
                </a:solidFill>
                <a:latin typeface="Arial"/>
                <a:cs typeface="Arial"/>
              </a:rPr>
              <a:t>engagement</a:t>
            </a:r>
            <a:r>
              <a:rPr sz="1940" spc="-18" dirty="0">
                <a:solidFill>
                  <a:srgbClr val="0B1E46"/>
                </a:solidFill>
                <a:latin typeface="Arial"/>
                <a:cs typeface="Arial"/>
              </a:rPr>
              <a:t> </a:t>
            </a:r>
            <a:r>
              <a:rPr sz="1940" dirty="0">
                <a:solidFill>
                  <a:srgbClr val="0B1E46"/>
                </a:solidFill>
                <a:latin typeface="Arial"/>
                <a:cs typeface="Arial"/>
              </a:rPr>
              <a:t>solution</a:t>
            </a:r>
            <a:r>
              <a:rPr sz="1940" spc="-18" dirty="0">
                <a:solidFill>
                  <a:srgbClr val="0B1E46"/>
                </a:solidFill>
                <a:latin typeface="Arial"/>
                <a:cs typeface="Arial"/>
              </a:rPr>
              <a:t> </a:t>
            </a:r>
            <a:r>
              <a:rPr sz="1940" dirty="0">
                <a:solidFill>
                  <a:srgbClr val="0B1E46"/>
                </a:solidFill>
                <a:latin typeface="Arial"/>
                <a:cs typeface="Arial"/>
              </a:rPr>
              <a:t>through</a:t>
            </a:r>
            <a:r>
              <a:rPr sz="1940" spc="-21" dirty="0">
                <a:solidFill>
                  <a:srgbClr val="0B1E46"/>
                </a:solidFill>
                <a:latin typeface="Arial"/>
                <a:cs typeface="Arial"/>
              </a:rPr>
              <a:t> </a:t>
            </a:r>
            <a:r>
              <a:rPr sz="1940" dirty="0">
                <a:solidFill>
                  <a:srgbClr val="0B1E46"/>
                </a:solidFill>
                <a:latin typeface="Arial"/>
                <a:cs typeface="Arial"/>
              </a:rPr>
              <a:t>which</a:t>
            </a:r>
            <a:r>
              <a:rPr sz="1940" spc="-18" dirty="0">
                <a:solidFill>
                  <a:srgbClr val="0B1E46"/>
                </a:solidFill>
                <a:latin typeface="Arial"/>
                <a:cs typeface="Arial"/>
              </a:rPr>
              <a:t> </a:t>
            </a:r>
            <a:r>
              <a:rPr sz="1940" dirty="0">
                <a:solidFill>
                  <a:srgbClr val="0B1E46"/>
                </a:solidFill>
                <a:latin typeface="Arial"/>
                <a:cs typeface="Arial"/>
              </a:rPr>
              <a:t>retailers</a:t>
            </a:r>
            <a:r>
              <a:rPr sz="1940" spc="-18" dirty="0">
                <a:solidFill>
                  <a:srgbClr val="0B1E46"/>
                </a:solidFill>
                <a:latin typeface="Arial"/>
                <a:cs typeface="Arial"/>
              </a:rPr>
              <a:t> </a:t>
            </a:r>
            <a:r>
              <a:rPr sz="1940" dirty="0">
                <a:solidFill>
                  <a:srgbClr val="0B1E46"/>
                </a:solidFill>
                <a:latin typeface="Arial"/>
                <a:cs typeface="Arial"/>
              </a:rPr>
              <a:t>can</a:t>
            </a:r>
            <a:r>
              <a:rPr sz="1940" spc="-18" dirty="0">
                <a:solidFill>
                  <a:srgbClr val="0B1E46"/>
                </a:solidFill>
                <a:latin typeface="Arial"/>
                <a:cs typeface="Arial"/>
              </a:rPr>
              <a:t> </a:t>
            </a:r>
            <a:r>
              <a:rPr sz="1940" dirty="0">
                <a:solidFill>
                  <a:srgbClr val="0B1E46"/>
                </a:solidFill>
                <a:latin typeface="Arial"/>
                <a:cs typeface="Arial"/>
              </a:rPr>
              <a:t>become</a:t>
            </a:r>
            <a:r>
              <a:rPr sz="1940" spc="-18" dirty="0">
                <a:solidFill>
                  <a:srgbClr val="0B1E46"/>
                </a:solidFill>
                <a:latin typeface="Arial"/>
                <a:cs typeface="Arial"/>
              </a:rPr>
              <a:t> </a:t>
            </a:r>
            <a:r>
              <a:rPr sz="1940" dirty="0">
                <a:solidFill>
                  <a:srgbClr val="0B1E46"/>
                </a:solidFill>
                <a:latin typeface="Arial"/>
                <a:cs typeface="Arial"/>
              </a:rPr>
              <a:t>their</a:t>
            </a:r>
            <a:r>
              <a:rPr sz="1940" spc="-21" dirty="0">
                <a:solidFill>
                  <a:srgbClr val="0B1E46"/>
                </a:solidFill>
                <a:latin typeface="Arial"/>
                <a:cs typeface="Arial"/>
              </a:rPr>
              <a:t> </a:t>
            </a:r>
            <a:r>
              <a:rPr sz="1940" spc="-6" dirty="0">
                <a:solidFill>
                  <a:srgbClr val="0B1E46"/>
                </a:solidFill>
                <a:latin typeface="Arial"/>
                <a:cs typeface="Arial"/>
              </a:rPr>
              <a:t>customers’ </a:t>
            </a:r>
            <a:r>
              <a:rPr sz="1940" dirty="0">
                <a:solidFill>
                  <a:srgbClr val="0B1E46"/>
                </a:solidFill>
                <a:latin typeface="Arial"/>
                <a:cs typeface="Arial"/>
              </a:rPr>
              <a:t>partner</a:t>
            </a:r>
            <a:r>
              <a:rPr sz="1940" spc="-18" dirty="0">
                <a:solidFill>
                  <a:srgbClr val="0B1E46"/>
                </a:solidFill>
                <a:latin typeface="Arial"/>
                <a:cs typeface="Arial"/>
              </a:rPr>
              <a:t> </a:t>
            </a:r>
            <a:r>
              <a:rPr sz="1940" dirty="0">
                <a:solidFill>
                  <a:srgbClr val="0B1E46"/>
                </a:solidFill>
                <a:latin typeface="Arial"/>
                <a:cs typeface="Arial"/>
              </a:rPr>
              <a:t>on</a:t>
            </a:r>
            <a:r>
              <a:rPr sz="1940" spc="-12" dirty="0">
                <a:solidFill>
                  <a:srgbClr val="0B1E46"/>
                </a:solidFill>
                <a:latin typeface="Arial"/>
                <a:cs typeface="Arial"/>
              </a:rPr>
              <a:t> </a:t>
            </a:r>
            <a:r>
              <a:rPr sz="1940" dirty="0">
                <a:solidFill>
                  <a:srgbClr val="0B1E46"/>
                </a:solidFill>
                <a:latin typeface="Arial"/>
                <a:cs typeface="Arial"/>
              </a:rPr>
              <a:t>their</a:t>
            </a:r>
            <a:r>
              <a:rPr sz="1940" spc="-15" dirty="0">
                <a:solidFill>
                  <a:srgbClr val="0B1E46"/>
                </a:solidFill>
                <a:latin typeface="Arial"/>
                <a:cs typeface="Arial"/>
              </a:rPr>
              <a:t> </a:t>
            </a:r>
            <a:r>
              <a:rPr sz="1940" dirty="0">
                <a:solidFill>
                  <a:srgbClr val="0B1E46"/>
                </a:solidFill>
                <a:latin typeface="Arial"/>
                <a:cs typeface="Arial"/>
              </a:rPr>
              <a:t>way</a:t>
            </a:r>
            <a:r>
              <a:rPr sz="1940" spc="-9" dirty="0">
                <a:solidFill>
                  <a:srgbClr val="0B1E46"/>
                </a:solidFill>
                <a:latin typeface="Arial"/>
                <a:cs typeface="Arial"/>
              </a:rPr>
              <a:t> </a:t>
            </a:r>
            <a:r>
              <a:rPr sz="1940" dirty="0">
                <a:solidFill>
                  <a:srgbClr val="0B1E46"/>
                </a:solidFill>
                <a:latin typeface="Arial"/>
                <a:cs typeface="Arial"/>
              </a:rPr>
              <a:t>to</a:t>
            </a:r>
            <a:r>
              <a:rPr sz="1940" spc="-15" dirty="0">
                <a:solidFill>
                  <a:srgbClr val="0B1E46"/>
                </a:solidFill>
                <a:latin typeface="Arial"/>
                <a:cs typeface="Arial"/>
              </a:rPr>
              <a:t> </a:t>
            </a:r>
            <a:r>
              <a:rPr sz="1940" dirty="0">
                <a:solidFill>
                  <a:srgbClr val="0B1E46"/>
                </a:solidFill>
                <a:latin typeface="Arial"/>
                <a:cs typeface="Arial"/>
              </a:rPr>
              <a:t>a</a:t>
            </a:r>
            <a:r>
              <a:rPr sz="1940" spc="-12" dirty="0">
                <a:solidFill>
                  <a:srgbClr val="0B1E46"/>
                </a:solidFill>
                <a:latin typeface="Arial"/>
                <a:cs typeface="Arial"/>
              </a:rPr>
              <a:t> </a:t>
            </a:r>
            <a:r>
              <a:rPr sz="1940" dirty="0">
                <a:solidFill>
                  <a:srgbClr val="0B1E46"/>
                </a:solidFill>
                <a:latin typeface="Arial"/>
                <a:cs typeface="Arial"/>
              </a:rPr>
              <a:t>more</a:t>
            </a:r>
            <a:r>
              <a:rPr sz="1940" spc="-12" dirty="0">
                <a:solidFill>
                  <a:srgbClr val="0B1E46"/>
                </a:solidFill>
                <a:latin typeface="Arial"/>
                <a:cs typeface="Arial"/>
              </a:rPr>
              <a:t> </a:t>
            </a:r>
            <a:r>
              <a:rPr sz="1940" dirty="0">
                <a:solidFill>
                  <a:srgbClr val="0B1E46"/>
                </a:solidFill>
                <a:latin typeface="Arial"/>
                <a:cs typeface="Arial"/>
              </a:rPr>
              <a:t>sustainable</a:t>
            </a:r>
            <a:r>
              <a:rPr sz="1940" spc="-9" dirty="0">
                <a:solidFill>
                  <a:srgbClr val="0B1E46"/>
                </a:solidFill>
                <a:latin typeface="Arial"/>
                <a:cs typeface="Arial"/>
              </a:rPr>
              <a:t> </a:t>
            </a:r>
            <a:r>
              <a:rPr sz="1940" spc="-6" dirty="0">
                <a:solidFill>
                  <a:srgbClr val="0B1E46"/>
                </a:solidFill>
                <a:latin typeface="Arial"/>
                <a:cs typeface="Arial"/>
              </a:rPr>
              <a:t>lifestyle</a:t>
            </a:r>
            <a:endParaRPr sz="1940">
              <a:latin typeface="Arial"/>
              <a:cs typeface="Arial"/>
            </a:endParaRPr>
          </a:p>
          <a:p>
            <a:pPr marL="721995" indent="-422415">
              <a:lnSpc>
                <a:spcPct val="100000"/>
              </a:lnSpc>
              <a:spcBef>
                <a:spcPts val="1161"/>
              </a:spcBef>
              <a:buSzPct val="96969"/>
              <a:buChar char="○"/>
              <a:tabLst>
                <a:tab pos="722380" algn="l"/>
                <a:tab pos="722765" algn="l"/>
              </a:tabLst>
            </a:pPr>
            <a:r>
              <a:rPr dirty="0"/>
              <a:t>Performance</a:t>
            </a:r>
            <a:r>
              <a:rPr spc="-33" dirty="0"/>
              <a:t> </a:t>
            </a:r>
            <a:r>
              <a:rPr dirty="0"/>
              <a:t>Based</a:t>
            </a:r>
            <a:r>
              <a:rPr spc="-30" dirty="0"/>
              <a:t> </a:t>
            </a:r>
            <a:r>
              <a:rPr dirty="0"/>
              <a:t>Marketing</a:t>
            </a:r>
            <a:r>
              <a:rPr spc="-27" dirty="0"/>
              <a:t> </a:t>
            </a:r>
            <a:r>
              <a:rPr dirty="0"/>
              <a:t>(B2C</a:t>
            </a:r>
            <a:r>
              <a:rPr spc="-30" dirty="0"/>
              <a:t> </a:t>
            </a:r>
            <a:r>
              <a:rPr dirty="0"/>
              <a:t>Consumer</a:t>
            </a:r>
            <a:r>
              <a:rPr spc="-100" dirty="0"/>
              <a:t> </a:t>
            </a:r>
            <a:r>
              <a:rPr spc="-12" dirty="0"/>
              <a:t>App)</a:t>
            </a:r>
          </a:p>
          <a:p>
            <a:pPr marL="721995" marR="1018879">
              <a:lnSpc>
                <a:spcPct val="120000"/>
              </a:lnSpc>
              <a:spcBef>
                <a:spcPts val="15"/>
              </a:spcBef>
            </a:pPr>
            <a:r>
              <a:rPr sz="1940" dirty="0">
                <a:solidFill>
                  <a:srgbClr val="0B1E46"/>
                </a:solidFill>
                <a:latin typeface="Arial"/>
                <a:cs typeface="Arial"/>
              </a:rPr>
              <a:t>Sustainable</a:t>
            </a:r>
            <a:r>
              <a:rPr sz="1940" spc="-21" dirty="0">
                <a:solidFill>
                  <a:srgbClr val="0B1E46"/>
                </a:solidFill>
                <a:latin typeface="Arial"/>
                <a:cs typeface="Arial"/>
              </a:rPr>
              <a:t> </a:t>
            </a:r>
            <a:r>
              <a:rPr sz="1940" dirty="0">
                <a:solidFill>
                  <a:srgbClr val="0B1E46"/>
                </a:solidFill>
                <a:latin typeface="Arial"/>
                <a:cs typeface="Arial"/>
              </a:rPr>
              <a:t>brands</a:t>
            </a:r>
            <a:r>
              <a:rPr sz="1940" spc="-18" dirty="0">
                <a:solidFill>
                  <a:srgbClr val="0B1E46"/>
                </a:solidFill>
                <a:latin typeface="Arial"/>
                <a:cs typeface="Arial"/>
              </a:rPr>
              <a:t> </a:t>
            </a:r>
            <a:r>
              <a:rPr sz="1940" dirty="0">
                <a:solidFill>
                  <a:srgbClr val="0B1E46"/>
                </a:solidFill>
                <a:latin typeface="Arial"/>
                <a:cs typeface="Arial"/>
              </a:rPr>
              <a:t>can</a:t>
            </a:r>
            <a:r>
              <a:rPr sz="1940" spc="-15" dirty="0">
                <a:solidFill>
                  <a:srgbClr val="0B1E46"/>
                </a:solidFill>
                <a:latin typeface="Arial"/>
                <a:cs typeface="Arial"/>
              </a:rPr>
              <a:t> </a:t>
            </a:r>
            <a:r>
              <a:rPr sz="1940" dirty="0">
                <a:solidFill>
                  <a:srgbClr val="0B1E46"/>
                </a:solidFill>
                <a:latin typeface="Arial"/>
                <a:cs typeface="Arial"/>
              </a:rPr>
              <a:t>target</a:t>
            </a:r>
            <a:r>
              <a:rPr sz="1940" spc="-21" dirty="0">
                <a:solidFill>
                  <a:srgbClr val="0B1E46"/>
                </a:solidFill>
                <a:latin typeface="Arial"/>
                <a:cs typeface="Arial"/>
              </a:rPr>
              <a:t> </a:t>
            </a:r>
            <a:r>
              <a:rPr sz="1940" dirty="0">
                <a:solidFill>
                  <a:srgbClr val="0B1E46"/>
                </a:solidFill>
                <a:latin typeface="Arial"/>
                <a:cs typeface="Arial"/>
              </a:rPr>
              <a:t>consumer</a:t>
            </a:r>
            <a:r>
              <a:rPr sz="1940" spc="-15" dirty="0">
                <a:solidFill>
                  <a:srgbClr val="0B1E46"/>
                </a:solidFill>
                <a:latin typeface="Arial"/>
                <a:cs typeface="Arial"/>
              </a:rPr>
              <a:t> </a:t>
            </a:r>
            <a:r>
              <a:rPr sz="1940" spc="-6" dirty="0">
                <a:solidFill>
                  <a:srgbClr val="0B1E46"/>
                </a:solidFill>
                <a:latin typeface="Arial"/>
                <a:cs typeface="Arial"/>
              </a:rPr>
              <a:t>micro-</a:t>
            </a:r>
            <a:r>
              <a:rPr sz="1940" dirty="0">
                <a:solidFill>
                  <a:srgbClr val="0B1E46"/>
                </a:solidFill>
                <a:latin typeface="Arial"/>
                <a:cs typeface="Arial"/>
              </a:rPr>
              <a:t>segments</a:t>
            </a:r>
            <a:r>
              <a:rPr sz="1940" spc="-18" dirty="0">
                <a:solidFill>
                  <a:srgbClr val="0B1E46"/>
                </a:solidFill>
                <a:latin typeface="Arial"/>
                <a:cs typeface="Arial"/>
              </a:rPr>
              <a:t> </a:t>
            </a:r>
            <a:r>
              <a:rPr sz="1940" dirty="0">
                <a:solidFill>
                  <a:srgbClr val="0B1E46"/>
                </a:solidFill>
                <a:latin typeface="Arial"/>
                <a:cs typeface="Arial"/>
              </a:rPr>
              <a:t>with</a:t>
            </a:r>
            <a:r>
              <a:rPr sz="1940" spc="-15" dirty="0">
                <a:solidFill>
                  <a:srgbClr val="0B1E46"/>
                </a:solidFill>
                <a:latin typeface="Arial"/>
                <a:cs typeface="Arial"/>
              </a:rPr>
              <a:t> </a:t>
            </a:r>
            <a:r>
              <a:rPr sz="1940" dirty="0">
                <a:solidFill>
                  <a:srgbClr val="0B1E46"/>
                </a:solidFill>
                <a:latin typeface="Arial"/>
                <a:cs typeface="Arial"/>
              </a:rPr>
              <a:t>coupons,</a:t>
            </a:r>
            <a:r>
              <a:rPr sz="1940" spc="-18" dirty="0">
                <a:solidFill>
                  <a:srgbClr val="0B1E46"/>
                </a:solidFill>
                <a:latin typeface="Arial"/>
                <a:cs typeface="Arial"/>
              </a:rPr>
              <a:t> </a:t>
            </a:r>
            <a:r>
              <a:rPr sz="1940" dirty="0">
                <a:solidFill>
                  <a:srgbClr val="0B1E46"/>
                </a:solidFill>
                <a:latin typeface="Arial"/>
                <a:cs typeface="Arial"/>
              </a:rPr>
              <a:t>ads</a:t>
            </a:r>
            <a:r>
              <a:rPr sz="1940" spc="-15" dirty="0">
                <a:solidFill>
                  <a:srgbClr val="0B1E46"/>
                </a:solidFill>
                <a:latin typeface="Arial"/>
                <a:cs typeface="Arial"/>
              </a:rPr>
              <a:t> </a:t>
            </a:r>
            <a:r>
              <a:rPr sz="1940" spc="-30" dirty="0">
                <a:solidFill>
                  <a:srgbClr val="0B1E46"/>
                </a:solidFill>
                <a:latin typeface="Arial"/>
                <a:cs typeface="Arial"/>
              </a:rPr>
              <a:t>&amp; </a:t>
            </a:r>
            <a:r>
              <a:rPr sz="1940" dirty="0">
                <a:solidFill>
                  <a:srgbClr val="0B1E46"/>
                </a:solidFill>
                <a:latin typeface="Arial"/>
                <a:cs typeface="Arial"/>
              </a:rPr>
              <a:t>sponsored</a:t>
            </a:r>
            <a:r>
              <a:rPr sz="1940" spc="-3" dirty="0">
                <a:solidFill>
                  <a:srgbClr val="0B1E46"/>
                </a:solidFill>
                <a:latin typeface="Arial"/>
                <a:cs typeface="Arial"/>
              </a:rPr>
              <a:t> </a:t>
            </a:r>
            <a:r>
              <a:rPr sz="1940" spc="-6" dirty="0">
                <a:solidFill>
                  <a:srgbClr val="0B1E46"/>
                </a:solidFill>
                <a:latin typeface="Arial"/>
                <a:cs typeface="Arial"/>
              </a:rPr>
              <a:t>content</a:t>
            </a:r>
            <a:endParaRPr sz="1940">
              <a:latin typeface="Arial"/>
              <a:cs typeface="Arial"/>
            </a:endParaRPr>
          </a:p>
        </p:txBody>
      </p:sp>
      <p:sp>
        <p:nvSpPr>
          <p:cNvPr id="3" name="object 3"/>
          <p:cNvSpPr txBox="1">
            <a:spLocks noGrp="1"/>
          </p:cNvSpPr>
          <p:nvPr>
            <p:ph type="title"/>
          </p:nvPr>
        </p:nvSpPr>
        <p:spPr>
          <a:xfrm>
            <a:off x="882481" y="851626"/>
            <a:ext cx="4988862" cy="1361994"/>
          </a:xfrm>
          <a:prstGeom prst="rect">
            <a:avLst/>
          </a:prstGeom>
        </p:spPr>
        <p:txBody>
          <a:bodyPr vert="horz" wrap="square" lIns="0" tIns="7702" rIns="0" bIns="0" rtlCol="0" anchor="ctr">
            <a:spAutoFit/>
          </a:bodyPr>
          <a:lstStyle/>
          <a:p>
            <a:pPr marL="7701">
              <a:lnSpc>
                <a:spcPct val="100000"/>
              </a:lnSpc>
              <a:spcBef>
                <a:spcPts val="61"/>
              </a:spcBef>
            </a:pPr>
            <a:r>
              <a:rPr dirty="0"/>
              <a:t>Our</a:t>
            </a:r>
            <a:r>
              <a:rPr spc="-24" dirty="0"/>
              <a:t> </a:t>
            </a:r>
            <a:r>
              <a:rPr dirty="0"/>
              <a:t>business</a:t>
            </a:r>
            <a:r>
              <a:rPr spc="-24" dirty="0"/>
              <a:t> </a:t>
            </a:r>
            <a:r>
              <a:rPr dirty="0"/>
              <a:t>model</a:t>
            </a:r>
            <a:r>
              <a:rPr spc="-21" dirty="0"/>
              <a:t> </a:t>
            </a:r>
            <a:r>
              <a:rPr dirty="0"/>
              <a:t>and</a:t>
            </a:r>
            <a:r>
              <a:rPr spc="-21" dirty="0"/>
              <a:t> </a:t>
            </a:r>
            <a:r>
              <a:rPr spc="-6" dirty="0"/>
              <a:t>roadmap</a:t>
            </a:r>
          </a:p>
        </p:txBody>
      </p:sp>
      <p:pic>
        <p:nvPicPr>
          <p:cNvPr id="4" name="object 4"/>
          <p:cNvPicPr/>
          <p:nvPr/>
        </p:nvPicPr>
        <p:blipFill>
          <a:blip r:embed="rId2" cstate="print"/>
          <a:stretch>
            <a:fillRect/>
          </a:stretch>
        </p:blipFill>
        <p:spPr>
          <a:xfrm>
            <a:off x="72718" y="154991"/>
            <a:ext cx="3665100" cy="975667"/>
          </a:xfrm>
          <a:prstGeom prst="rect">
            <a:avLst/>
          </a:prstGeom>
        </p:spPr>
      </p:pic>
      <p:pic>
        <p:nvPicPr>
          <p:cNvPr id="5" name="object 5"/>
          <p:cNvPicPr/>
          <p:nvPr/>
        </p:nvPicPr>
        <p:blipFill>
          <a:blip r:embed="rId3" cstate="print"/>
          <a:stretch>
            <a:fillRect/>
          </a:stretch>
        </p:blipFill>
        <p:spPr>
          <a:xfrm>
            <a:off x="5111210" y="215284"/>
            <a:ext cx="3119362" cy="1045541"/>
          </a:xfrm>
          <a:prstGeom prst="rect">
            <a:avLst/>
          </a:prstGeom>
        </p:spPr>
      </p:pic>
      <p:pic>
        <p:nvPicPr>
          <p:cNvPr id="6" name="object 6"/>
          <p:cNvPicPr/>
          <p:nvPr/>
        </p:nvPicPr>
        <p:blipFill>
          <a:blip r:embed="rId4" cstate="print"/>
          <a:stretch>
            <a:fillRect/>
          </a:stretch>
        </p:blipFill>
        <p:spPr>
          <a:xfrm>
            <a:off x="9538457" y="93931"/>
            <a:ext cx="2629122" cy="1238963"/>
          </a:xfrm>
          <a:prstGeom prst="rect">
            <a:avLst/>
          </a:prstGeom>
        </p:spPr>
      </p:pic>
      <p:grpSp>
        <p:nvGrpSpPr>
          <p:cNvPr id="7" name="object 7"/>
          <p:cNvGrpSpPr/>
          <p:nvPr/>
        </p:nvGrpSpPr>
        <p:grpSpPr>
          <a:xfrm>
            <a:off x="2633457" y="4861518"/>
            <a:ext cx="7253200" cy="1323175"/>
            <a:chOff x="4342460" y="8013663"/>
            <a:chExt cx="11960225" cy="2181860"/>
          </a:xfrm>
        </p:grpSpPr>
        <p:sp>
          <p:nvSpPr>
            <p:cNvPr id="8" name="object 8"/>
            <p:cNvSpPr/>
            <p:nvPr/>
          </p:nvSpPr>
          <p:spPr>
            <a:xfrm>
              <a:off x="13937948" y="8020013"/>
              <a:ext cx="5080" cy="741680"/>
            </a:xfrm>
            <a:custGeom>
              <a:avLst/>
              <a:gdLst/>
              <a:ahLst/>
              <a:cxnLst/>
              <a:rect l="l" t="t" r="r" b="b"/>
              <a:pathLst>
                <a:path w="5080" h="741679">
                  <a:moveTo>
                    <a:pt x="4763" y="0"/>
                  </a:moveTo>
                  <a:lnTo>
                    <a:pt x="0" y="741535"/>
                  </a:lnTo>
                </a:path>
              </a:pathLst>
            </a:custGeom>
            <a:ln w="12699">
              <a:solidFill>
                <a:srgbClr val="06243D"/>
              </a:solidFill>
            </a:ln>
          </p:spPr>
          <p:txBody>
            <a:bodyPr wrap="square" lIns="0" tIns="0" rIns="0" bIns="0" rtlCol="0"/>
            <a:lstStyle/>
            <a:p>
              <a:endParaRPr sz="1092"/>
            </a:p>
          </p:txBody>
        </p:sp>
        <p:sp>
          <p:nvSpPr>
            <p:cNvPr id="9" name="object 9"/>
            <p:cNvSpPr/>
            <p:nvPr/>
          </p:nvSpPr>
          <p:spPr>
            <a:xfrm>
              <a:off x="5680850" y="8937193"/>
              <a:ext cx="7292975" cy="395605"/>
            </a:xfrm>
            <a:custGeom>
              <a:avLst/>
              <a:gdLst/>
              <a:ahLst/>
              <a:cxnLst/>
              <a:rect l="l" t="t" r="r" b="b"/>
              <a:pathLst>
                <a:path w="7292975" h="395604">
                  <a:moveTo>
                    <a:pt x="366953" y="198437"/>
                  </a:moveTo>
                  <a:lnTo>
                    <a:pt x="360438" y="152273"/>
                  </a:lnTo>
                  <a:lnTo>
                    <a:pt x="342049" y="110299"/>
                  </a:lnTo>
                  <a:lnTo>
                    <a:pt x="313474" y="74358"/>
                  </a:lnTo>
                  <a:lnTo>
                    <a:pt x="276402" y="46367"/>
                  </a:lnTo>
                  <a:lnTo>
                    <a:pt x="232537" y="28194"/>
                  </a:lnTo>
                  <a:lnTo>
                    <a:pt x="183565" y="21717"/>
                  </a:lnTo>
                  <a:lnTo>
                    <a:pt x="134581" y="28194"/>
                  </a:lnTo>
                  <a:lnTo>
                    <a:pt x="90678" y="46367"/>
                  </a:lnTo>
                  <a:lnTo>
                    <a:pt x="53568" y="74358"/>
                  </a:lnTo>
                  <a:lnTo>
                    <a:pt x="24942" y="110299"/>
                  </a:lnTo>
                  <a:lnTo>
                    <a:pt x="6515" y="152273"/>
                  </a:lnTo>
                  <a:lnTo>
                    <a:pt x="0" y="198437"/>
                  </a:lnTo>
                  <a:lnTo>
                    <a:pt x="6515" y="247421"/>
                  </a:lnTo>
                  <a:lnTo>
                    <a:pt x="24942" y="291299"/>
                  </a:lnTo>
                  <a:lnTo>
                    <a:pt x="53568" y="328371"/>
                  </a:lnTo>
                  <a:lnTo>
                    <a:pt x="90678" y="356958"/>
                  </a:lnTo>
                  <a:lnTo>
                    <a:pt x="134581" y="375348"/>
                  </a:lnTo>
                  <a:lnTo>
                    <a:pt x="183565" y="381863"/>
                  </a:lnTo>
                  <a:lnTo>
                    <a:pt x="232537" y="375348"/>
                  </a:lnTo>
                  <a:lnTo>
                    <a:pt x="276402" y="356958"/>
                  </a:lnTo>
                  <a:lnTo>
                    <a:pt x="313474" y="328371"/>
                  </a:lnTo>
                  <a:lnTo>
                    <a:pt x="342049" y="291299"/>
                  </a:lnTo>
                  <a:lnTo>
                    <a:pt x="360438" y="247421"/>
                  </a:lnTo>
                  <a:lnTo>
                    <a:pt x="366953" y="198437"/>
                  </a:lnTo>
                  <a:close/>
                </a:path>
                <a:path w="7292975" h="395604">
                  <a:moveTo>
                    <a:pt x="2879737" y="212140"/>
                  </a:moveTo>
                  <a:lnTo>
                    <a:pt x="2873235" y="165989"/>
                  </a:lnTo>
                  <a:lnTo>
                    <a:pt x="2854845" y="124002"/>
                  </a:lnTo>
                  <a:lnTo>
                    <a:pt x="2826258" y="88074"/>
                  </a:lnTo>
                  <a:lnTo>
                    <a:pt x="2789186" y="60083"/>
                  </a:lnTo>
                  <a:lnTo>
                    <a:pt x="2745321" y="41897"/>
                  </a:lnTo>
                  <a:lnTo>
                    <a:pt x="2696349" y="35420"/>
                  </a:lnTo>
                  <a:lnTo>
                    <a:pt x="2647365" y="41897"/>
                  </a:lnTo>
                  <a:lnTo>
                    <a:pt x="2603462" y="60083"/>
                  </a:lnTo>
                  <a:lnTo>
                    <a:pt x="2566352" y="88074"/>
                  </a:lnTo>
                  <a:lnTo>
                    <a:pt x="2537726" y="124002"/>
                  </a:lnTo>
                  <a:lnTo>
                    <a:pt x="2519311" y="165989"/>
                  </a:lnTo>
                  <a:lnTo>
                    <a:pt x="2512784" y="212140"/>
                  </a:lnTo>
                  <a:lnTo>
                    <a:pt x="2519311" y="261124"/>
                  </a:lnTo>
                  <a:lnTo>
                    <a:pt x="2537726" y="305003"/>
                  </a:lnTo>
                  <a:lnTo>
                    <a:pt x="2566352" y="342087"/>
                  </a:lnTo>
                  <a:lnTo>
                    <a:pt x="2603462" y="370662"/>
                  </a:lnTo>
                  <a:lnTo>
                    <a:pt x="2647365" y="389064"/>
                  </a:lnTo>
                  <a:lnTo>
                    <a:pt x="2696349" y="395566"/>
                  </a:lnTo>
                  <a:lnTo>
                    <a:pt x="2745321" y="389064"/>
                  </a:lnTo>
                  <a:lnTo>
                    <a:pt x="2789186" y="370662"/>
                  </a:lnTo>
                  <a:lnTo>
                    <a:pt x="2826258" y="342087"/>
                  </a:lnTo>
                  <a:lnTo>
                    <a:pt x="2854845" y="305003"/>
                  </a:lnTo>
                  <a:lnTo>
                    <a:pt x="2873235" y="261124"/>
                  </a:lnTo>
                  <a:lnTo>
                    <a:pt x="2879737" y="212140"/>
                  </a:lnTo>
                  <a:close/>
                </a:path>
                <a:path w="7292975" h="395604">
                  <a:moveTo>
                    <a:pt x="5026558" y="176720"/>
                  </a:moveTo>
                  <a:lnTo>
                    <a:pt x="5020056" y="130556"/>
                  </a:lnTo>
                  <a:lnTo>
                    <a:pt x="5001666" y="88569"/>
                  </a:lnTo>
                  <a:lnTo>
                    <a:pt x="4973091" y="52641"/>
                  </a:lnTo>
                  <a:lnTo>
                    <a:pt x="4936020" y="24650"/>
                  </a:lnTo>
                  <a:lnTo>
                    <a:pt x="4892141" y="6477"/>
                  </a:lnTo>
                  <a:lnTo>
                    <a:pt x="4843170" y="0"/>
                  </a:lnTo>
                  <a:lnTo>
                    <a:pt x="4794186" y="6477"/>
                  </a:lnTo>
                  <a:lnTo>
                    <a:pt x="4750282" y="24650"/>
                  </a:lnTo>
                  <a:lnTo>
                    <a:pt x="4713173" y="52641"/>
                  </a:lnTo>
                  <a:lnTo>
                    <a:pt x="4684560" y="88569"/>
                  </a:lnTo>
                  <a:lnTo>
                    <a:pt x="4666132" y="130556"/>
                  </a:lnTo>
                  <a:lnTo>
                    <a:pt x="4659617" y="176720"/>
                  </a:lnTo>
                  <a:lnTo>
                    <a:pt x="4666132" y="225704"/>
                  </a:lnTo>
                  <a:lnTo>
                    <a:pt x="4684560" y="269582"/>
                  </a:lnTo>
                  <a:lnTo>
                    <a:pt x="4713173" y="306654"/>
                  </a:lnTo>
                  <a:lnTo>
                    <a:pt x="4750282" y="335241"/>
                  </a:lnTo>
                  <a:lnTo>
                    <a:pt x="4794186" y="353631"/>
                  </a:lnTo>
                  <a:lnTo>
                    <a:pt x="4843170" y="360146"/>
                  </a:lnTo>
                  <a:lnTo>
                    <a:pt x="4892141" y="353631"/>
                  </a:lnTo>
                  <a:lnTo>
                    <a:pt x="4936020" y="335241"/>
                  </a:lnTo>
                  <a:lnTo>
                    <a:pt x="4973091" y="306654"/>
                  </a:lnTo>
                  <a:lnTo>
                    <a:pt x="5001666" y="269582"/>
                  </a:lnTo>
                  <a:lnTo>
                    <a:pt x="5020056" y="225704"/>
                  </a:lnTo>
                  <a:lnTo>
                    <a:pt x="5026558" y="176720"/>
                  </a:lnTo>
                  <a:close/>
                </a:path>
                <a:path w="7292975" h="395604">
                  <a:moveTo>
                    <a:pt x="7292911" y="198704"/>
                  </a:moveTo>
                  <a:lnTo>
                    <a:pt x="7286409" y="152539"/>
                  </a:lnTo>
                  <a:lnTo>
                    <a:pt x="7268019" y="110553"/>
                  </a:lnTo>
                  <a:lnTo>
                    <a:pt x="7239444" y="74625"/>
                  </a:lnTo>
                  <a:lnTo>
                    <a:pt x="7202373" y="46634"/>
                  </a:lnTo>
                  <a:lnTo>
                    <a:pt x="7158495" y="28460"/>
                  </a:lnTo>
                  <a:lnTo>
                    <a:pt x="7109523" y="21983"/>
                  </a:lnTo>
                  <a:lnTo>
                    <a:pt x="7060539" y="28460"/>
                  </a:lnTo>
                  <a:lnTo>
                    <a:pt x="7016636" y="46634"/>
                  </a:lnTo>
                  <a:lnTo>
                    <a:pt x="6979526" y="74625"/>
                  </a:lnTo>
                  <a:lnTo>
                    <a:pt x="6950913" y="110553"/>
                  </a:lnTo>
                  <a:lnTo>
                    <a:pt x="6932485" y="152539"/>
                  </a:lnTo>
                  <a:lnTo>
                    <a:pt x="6925970" y="198704"/>
                  </a:lnTo>
                  <a:lnTo>
                    <a:pt x="6932485" y="247688"/>
                  </a:lnTo>
                  <a:lnTo>
                    <a:pt x="6950913" y="291553"/>
                  </a:lnTo>
                  <a:lnTo>
                    <a:pt x="6979526" y="328637"/>
                  </a:lnTo>
                  <a:lnTo>
                    <a:pt x="7016636" y="357225"/>
                  </a:lnTo>
                  <a:lnTo>
                    <a:pt x="7060539" y="375615"/>
                  </a:lnTo>
                  <a:lnTo>
                    <a:pt x="7109523" y="382117"/>
                  </a:lnTo>
                  <a:lnTo>
                    <a:pt x="7158495" y="375615"/>
                  </a:lnTo>
                  <a:lnTo>
                    <a:pt x="7202373" y="357225"/>
                  </a:lnTo>
                  <a:lnTo>
                    <a:pt x="7239444" y="328637"/>
                  </a:lnTo>
                  <a:lnTo>
                    <a:pt x="7268019" y="291553"/>
                  </a:lnTo>
                  <a:lnTo>
                    <a:pt x="7286409" y="247688"/>
                  </a:lnTo>
                  <a:lnTo>
                    <a:pt x="7292911" y="198704"/>
                  </a:lnTo>
                  <a:close/>
                </a:path>
              </a:pathLst>
            </a:custGeom>
            <a:solidFill>
              <a:srgbClr val="5F9DA7"/>
            </a:solidFill>
          </p:spPr>
          <p:txBody>
            <a:bodyPr wrap="square" lIns="0" tIns="0" rIns="0" bIns="0" rtlCol="0"/>
            <a:lstStyle/>
            <a:p>
              <a:endParaRPr sz="1092"/>
            </a:p>
          </p:txBody>
        </p:sp>
        <p:sp>
          <p:nvSpPr>
            <p:cNvPr id="10" name="object 10"/>
            <p:cNvSpPr/>
            <p:nvPr/>
          </p:nvSpPr>
          <p:spPr>
            <a:xfrm>
              <a:off x="4351985" y="9115755"/>
              <a:ext cx="11944350" cy="23495"/>
            </a:xfrm>
            <a:custGeom>
              <a:avLst/>
              <a:gdLst/>
              <a:ahLst/>
              <a:cxnLst/>
              <a:rect l="l" t="t" r="r" b="b"/>
              <a:pathLst>
                <a:path w="11944350" h="23495">
                  <a:moveTo>
                    <a:pt x="0" y="23472"/>
                  </a:moveTo>
                  <a:lnTo>
                    <a:pt x="11944216" y="0"/>
                  </a:lnTo>
                </a:path>
              </a:pathLst>
            </a:custGeom>
            <a:ln w="12699">
              <a:solidFill>
                <a:srgbClr val="06243D"/>
              </a:solidFill>
            </a:ln>
          </p:spPr>
          <p:txBody>
            <a:bodyPr wrap="square" lIns="0" tIns="0" rIns="0" bIns="0" rtlCol="0"/>
            <a:lstStyle/>
            <a:p>
              <a:endParaRPr sz="1092"/>
            </a:p>
          </p:txBody>
        </p:sp>
        <p:sp>
          <p:nvSpPr>
            <p:cNvPr id="11" name="object 11"/>
            <p:cNvSpPr/>
            <p:nvPr/>
          </p:nvSpPr>
          <p:spPr>
            <a:xfrm>
              <a:off x="4351985" y="8589113"/>
              <a:ext cx="7827645" cy="1099820"/>
            </a:xfrm>
            <a:custGeom>
              <a:avLst/>
              <a:gdLst/>
              <a:ahLst/>
              <a:cxnLst/>
              <a:rect l="l" t="t" r="r" b="b"/>
              <a:pathLst>
                <a:path w="7827645" h="1099820">
                  <a:moveTo>
                    <a:pt x="0" y="550104"/>
                  </a:moveTo>
                  <a:lnTo>
                    <a:pt x="2016" y="502681"/>
                  </a:lnTo>
                  <a:lnTo>
                    <a:pt x="7955" y="456377"/>
                  </a:lnTo>
                  <a:lnTo>
                    <a:pt x="17653" y="411359"/>
                  </a:lnTo>
                  <a:lnTo>
                    <a:pt x="30944" y="367791"/>
                  </a:lnTo>
                  <a:lnTo>
                    <a:pt x="47663" y="325839"/>
                  </a:lnTo>
                  <a:lnTo>
                    <a:pt x="67645" y="285666"/>
                  </a:lnTo>
                  <a:lnTo>
                    <a:pt x="90726" y="247439"/>
                  </a:lnTo>
                  <a:lnTo>
                    <a:pt x="116741" y="211321"/>
                  </a:lnTo>
                  <a:lnTo>
                    <a:pt x="145524" y="177479"/>
                  </a:lnTo>
                  <a:lnTo>
                    <a:pt x="176912" y="146077"/>
                  </a:lnTo>
                  <a:lnTo>
                    <a:pt x="210738" y="117280"/>
                  </a:lnTo>
                  <a:lnTo>
                    <a:pt x="246838" y="91253"/>
                  </a:lnTo>
                  <a:lnTo>
                    <a:pt x="285047" y="68161"/>
                  </a:lnTo>
                  <a:lnTo>
                    <a:pt x="325200" y="48169"/>
                  </a:lnTo>
                  <a:lnTo>
                    <a:pt x="367133" y="31441"/>
                  </a:lnTo>
                  <a:lnTo>
                    <a:pt x="410679" y="18144"/>
                  </a:lnTo>
                  <a:lnTo>
                    <a:pt x="455676" y="8442"/>
                  </a:lnTo>
                  <a:lnTo>
                    <a:pt x="501957" y="2500"/>
                  </a:lnTo>
                  <a:lnTo>
                    <a:pt x="549358" y="482"/>
                  </a:lnTo>
                  <a:lnTo>
                    <a:pt x="597661" y="2609"/>
                  </a:lnTo>
                  <a:lnTo>
                    <a:pt x="645269" y="8921"/>
                  </a:lnTo>
                  <a:lnTo>
                    <a:pt x="691929" y="19313"/>
                  </a:lnTo>
                  <a:lnTo>
                    <a:pt x="737388" y="33679"/>
                  </a:lnTo>
                  <a:lnTo>
                    <a:pt x="781393" y="51915"/>
                  </a:lnTo>
                  <a:lnTo>
                    <a:pt x="823691" y="73916"/>
                  </a:lnTo>
                  <a:lnTo>
                    <a:pt x="864029" y="99578"/>
                  </a:lnTo>
                  <a:lnTo>
                    <a:pt x="902154" y="128795"/>
                  </a:lnTo>
                  <a:lnTo>
                    <a:pt x="937813" y="161463"/>
                  </a:lnTo>
                  <a:lnTo>
                    <a:pt x="970465" y="197139"/>
                  </a:lnTo>
                  <a:lnTo>
                    <a:pt x="999668" y="235282"/>
                  </a:lnTo>
                  <a:lnTo>
                    <a:pt x="1025317" y="275639"/>
                  </a:lnTo>
                  <a:lnTo>
                    <a:pt x="1047308" y="317958"/>
                  </a:lnTo>
                  <a:lnTo>
                    <a:pt x="1065536" y="361984"/>
                  </a:lnTo>
                  <a:lnTo>
                    <a:pt x="1079895" y="407465"/>
                  </a:lnTo>
                  <a:lnTo>
                    <a:pt x="1090282" y="454147"/>
                  </a:lnTo>
                  <a:lnTo>
                    <a:pt x="1096590" y="501778"/>
                  </a:lnTo>
                  <a:lnTo>
                    <a:pt x="1098716" y="550104"/>
                  </a:lnTo>
                  <a:lnTo>
                    <a:pt x="1096700" y="597528"/>
                  </a:lnTo>
                  <a:lnTo>
                    <a:pt x="1090761" y="643831"/>
                  </a:lnTo>
                  <a:lnTo>
                    <a:pt x="1081063" y="688849"/>
                  </a:lnTo>
                  <a:lnTo>
                    <a:pt x="1067772" y="732417"/>
                  </a:lnTo>
                  <a:lnTo>
                    <a:pt x="1051053" y="774370"/>
                  </a:lnTo>
                  <a:lnTo>
                    <a:pt x="1031070" y="814543"/>
                  </a:lnTo>
                  <a:lnTo>
                    <a:pt x="1007989" y="852770"/>
                  </a:lnTo>
                  <a:lnTo>
                    <a:pt x="981975" y="888887"/>
                  </a:lnTo>
                  <a:lnTo>
                    <a:pt x="953191" y="922730"/>
                  </a:lnTo>
                  <a:lnTo>
                    <a:pt x="921804" y="954132"/>
                  </a:lnTo>
                  <a:lnTo>
                    <a:pt x="887978" y="982929"/>
                  </a:lnTo>
                  <a:lnTo>
                    <a:pt x="851878" y="1008956"/>
                  </a:lnTo>
                  <a:lnTo>
                    <a:pt x="813669" y="1032048"/>
                  </a:lnTo>
                  <a:lnTo>
                    <a:pt x="773516" y="1052040"/>
                  </a:lnTo>
                  <a:lnTo>
                    <a:pt x="731583" y="1068768"/>
                  </a:lnTo>
                  <a:lnTo>
                    <a:pt x="688036" y="1082065"/>
                  </a:lnTo>
                  <a:lnTo>
                    <a:pt x="643040" y="1091767"/>
                  </a:lnTo>
                  <a:lnTo>
                    <a:pt x="596759" y="1097709"/>
                  </a:lnTo>
                  <a:lnTo>
                    <a:pt x="549358" y="1099727"/>
                  </a:lnTo>
                  <a:lnTo>
                    <a:pt x="501957" y="1097709"/>
                  </a:lnTo>
                  <a:lnTo>
                    <a:pt x="455676" y="1091767"/>
                  </a:lnTo>
                  <a:lnTo>
                    <a:pt x="410679" y="1082065"/>
                  </a:lnTo>
                  <a:lnTo>
                    <a:pt x="367133" y="1068768"/>
                  </a:lnTo>
                  <a:lnTo>
                    <a:pt x="325200" y="1052040"/>
                  </a:lnTo>
                  <a:lnTo>
                    <a:pt x="285047" y="1032048"/>
                  </a:lnTo>
                  <a:lnTo>
                    <a:pt x="246838" y="1008956"/>
                  </a:lnTo>
                  <a:lnTo>
                    <a:pt x="210738" y="982929"/>
                  </a:lnTo>
                  <a:lnTo>
                    <a:pt x="176912" y="954132"/>
                  </a:lnTo>
                  <a:lnTo>
                    <a:pt x="145524" y="922730"/>
                  </a:lnTo>
                  <a:lnTo>
                    <a:pt x="116741" y="888887"/>
                  </a:lnTo>
                  <a:lnTo>
                    <a:pt x="90726" y="852770"/>
                  </a:lnTo>
                  <a:lnTo>
                    <a:pt x="67645" y="814543"/>
                  </a:lnTo>
                  <a:lnTo>
                    <a:pt x="47663" y="774370"/>
                  </a:lnTo>
                  <a:lnTo>
                    <a:pt x="30944" y="732417"/>
                  </a:lnTo>
                  <a:lnTo>
                    <a:pt x="17653" y="688849"/>
                  </a:lnTo>
                  <a:lnTo>
                    <a:pt x="7955" y="643831"/>
                  </a:lnTo>
                  <a:lnTo>
                    <a:pt x="2016" y="597528"/>
                  </a:lnTo>
                  <a:lnTo>
                    <a:pt x="0" y="550104"/>
                  </a:lnTo>
                  <a:close/>
                </a:path>
                <a:path w="7827645" h="1099820">
                  <a:moveTo>
                    <a:pt x="1998240" y="549787"/>
                  </a:moveTo>
                  <a:lnTo>
                    <a:pt x="2000258" y="502349"/>
                  </a:lnTo>
                  <a:lnTo>
                    <a:pt x="2006203" y="456032"/>
                  </a:lnTo>
                  <a:lnTo>
                    <a:pt x="2015909" y="411000"/>
                  </a:lnTo>
                  <a:lnTo>
                    <a:pt x="2029211" y="367419"/>
                  </a:lnTo>
                  <a:lnTo>
                    <a:pt x="2045945" y="325454"/>
                  </a:lnTo>
                  <a:lnTo>
                    <a:pt x="2065945" y="285269"/>
                  </a:lnTo>
                  <a:lnTo>
                    <a:pt x="2089046" y="247031"/>
                  </a:lnTo>
                  <a:lnTo>
                    <a:pt x="2115083" y="210902"/>
                  </a:lnTo>
                  <a:lnTo>
                    <a:pt x="2143891" y="177050"/>
                  </a:lnTo>
                  <a:lnTo>
                    <a:pt x="2175305" y="145638"/>
                  </a:lnTo>
                  <a:lnTo>
                    <a:pt x="2209161" y="116832"/>
                  </a:lnTo>
                  <a:lnTo>
                    <a:pt x="2245292" y="90797"/>
                  </a:lnTo>
                  <a:lnTo>
                    <a:pt x="2283534" y="67698"/>
                  </a:lnTo>
                  <a:lnTo>
                    <a:pt x="2323722" y="47700"/>
                  </a:lnTo>
                  <a:lnTo>
                    <a:pt x="2365691" y="30968"/>
                  </a:lnTo>
                  <a:lnTo>
                    <a:pt x="2409276" y="17667"/>
                  </a:lnTo>
                  <a:lnTo>
                    <a:pt x="2454312" y="7962"/>
                  </a:lnTo>
                  <a:lnTo>
                    <a:pt x="2500633" y="2018"/>
                  </a:lnTo>
                  <a:lnTo>
                    <a:pt x="2548074" y="0"/>
                  </a:lnTo>
                  <a:lnTo>
                    <a:pt x="2596420" y="2127"/>
                  </a:lnTo>
                  <a:lnTo>
                    <a:pt x="2644069" y="8441"/>
                  </a:lnTo>
                  <a:lnTo>
                    <a:pt x="2690770" y="18835"/>
                  </a:lnTo>
                  <a:lnTo>
                    <a:pt x="2736268" y="33206"/>
                  </a:lnTo>
                  <a:lnTo>
                    <a:pt x="2780311" y="51448"/>
                  </a:lnTo>
                  <a:lnTo>
                    <a:pt x="2822646" y="73456"/>
                  </a:lnTo>
                  <a:lnTo>
                    <a:pt x="2863019" y="99125"/>
                  </a:lnTo>
                  <a:lnTo>
                    <a:pt x="2901177" y="128351"/>
                  </a:lnTo>
                  <a:lnTo>
                    <a:pt x="2936867" y="161029"/>
                  </a:lnTo>
                  <a:lnTo>
                    <a:pt x="2969547" y="196715"/>
                  </a:lnTo>
                  <a:lnTo>
                    <a:pt x="2998776" y="234870"/>
                  </a:lnTo>
                  <a:lnTo>
                    <a:pt x="3024447" y="275240"/>
                  </a:lnTo>
                  <a:lnTo>
                    <a:pt x="3046457" y="317571"/>
                  </a:lnTo>
                  <a:lnTo>
                    <a:pt x="3064700" y="361610"/>
                  </a:lnTo>
                  <a:lnTo>
                    <a:pt x="3079072" y="407104"/>
                  </a:lnTo>
                  <a:lnTo>
                    <a:pt x="3089467" y="453801"/>
                  </a:lnTo>
                  <a:lnTo>
                    <a:pt x="3095781" y="501446"/>
                  </a:lnTo>
                  <a:lnTo>
                    <a:pt x="3097909" y="549787"/>
                  </a:lnTo>
                  <a:lnTo>
                    <a:pt x="3095891" y="597225"/>
                  </a:lnTo>
                  <a:lnTo>
                    <a:pt x="3089947" y="643542"/>
                  </a:lnTo>
                  <a:lnTo>
                    <a:pt x="3080241" y="688574"/>
                  </a:lnTo>
                  <a:lnTo>
                    <a:pt x="3066938" y="732155"/>
                  </a:lnTo>
                  <a:lnTo>
                    <a:pt x="3050205" y="774120"/>
                  </a:lnTo>
                  <a:lnTo>
                    <a:pt x="3030205" y="814305"/>
                  </a:lnTo>
                  <a:lnTo>
                    <a:pt x="3007104" y="852544"/>
                  </a:lnTo>
                  <a:lnTo>
                    <a:pt x="2981067" y="888672"/>
                  </a:lnTo>
                  <a:lnTo>
                    <a:pt x="2952258" y="922524"/>
                  </a:lnTo>
                  <a:lnTo>
                    <a:pt x="2920844" y="953936"/>
                  </a:lnTo>
                  <a:lnTo>
                    <a:pt x="2886989" y="982742"/>
                  </a:lnTo>
                  <a:lnTo>
                    <a:pt x="2850857" y="1008777"/>
                  </a:lnTo>
                  <a:lnTo>
                    <a:pt x="2812615" y="1031876"/>
                  </a:lnTo>
                  <a:lnTo>
                    <a:pt x="2772427" y="1051874"/>
                  </a:lnTo>
                  <a:lnTo>
                    <a:pt x="2730458" y="1068606"/>
                  </a:lnTo>
                  <a:lnTo>
                    <a:pt x="2686873" y="1081907"/>
                  </a:lnTo>
                  <a:lnTo>
                    <a:pt x="2641838" y="1091612"/>
                  </a:lnTo>
                  <a:lnTo>
                    <a:pt x="2595516" y="1097556"/>
                  </a:lnTo>
                  <a:lnTo>
                    <a:pt x="2548074" y="1099574"/>
                  </a:lnTo>
                  <a:lnTo>
                    <a:pt x="2500633" y="1097556"/>
                  </a:lnTo>
                  <a:lnTo>
                    <a:pt x="2454312" y="1091612"/>
                  </a:lnTo>
                  <a:lnTo>
                    <a:pt x="2409276" y="1081907"/>
                  </a:lnTo>
                  <a:lnTo>
                    <a:pt x="2365691" y="1068606"/>
                  </a:lnTo>
                  <a:lnTo>
                    <a:pt x="2323722" y="1051874"/>
                  </a:lnTo>
                  <a:lnTo>
                    <a:pt x="2283534" y="1031876"/>
                  </a:lnTo>
                  <a:lnTo>
                    <a:pt x="2245292" y="1008777"/>
                  </a:lnTo>
                  <a:lnTo>
                    <a:pt x="2209161" y="982742"/>
                  </a:lnTo>
                  <a:lnTo>
                    <a:pt x="2175305" y="953936"/>
                  </a:lnTo>
                  <a:lnTo>
                    <a:pt x="2143891" y="922524"/>
                  </a:lnTo>
                  <a:lnTo>
                    <a:pt x="2115083" y="888672"/>
                  </a:lnTo>
                  <a:lnTo>
                    <a:pt x="2089046" y="852544"/>
                  </a:lnTo>
                  <a:lnTo>
                    <a:pt x="2065945" y="814305"/>
                  </a:lnTo>
                  <a:lnTo>
                    <a:pt x="2045945" y="774120"/>
                  </a:lnTo>
                  <a:lnTo>
                    <a:pt x="2029211" y="732155"/>
                  </a:lnTo>
                  <a:lnTo>
                    <a:pt x="2015909" y="688574"/>
                  </a:lnTo>
                  <a:lnTo>
                    <a:pt x="2006203" y="643542"/>
                  </a:lnTo>
                  <a:lnTo>
                    <a:pt x="2000258" y="597225"/>
                  </a:lnTo>
                  <a:lnTo>
                    <a:pt x="1998240" y="549787"/>
                  </a:lnTo>
                  <a:close/>
                </a:path>
                <a:path w="7827645" h="1099820">
                  <a:moveTo>
                    <a:pt x="4502874" y="550104"/>
                  </a:moveTo>
                  <a:lnTo>
                    <a:pt x="4504891" y="502681"/>
                  </a:lnTo>
                  <a:lnTo>
                    <a:pt x="4510830" y="456377"/>
                  </a:lnTo>
                  <a:lnTo>
                    <a:pt x="4520528" y="411359"/>
                  </a:lnTo>
                  <a:lnTo>
                    <a:pt x="4533819" y="367791"/>
                  </a:lnTo>
                  <a:lnTo>
                    <a:pt x="4550538" y="325839"/>
                  </a:lnTo>
                  <a:lnTo>
                    <a:pt x="4570520" y="285666"/>
                  </a:lnTo>
                  <a:lnTo>
                    <a:pt x="4593601" y="247439"/>
                  </a:lnTo>
                  <a:lnTo>
                    <a:pt x="4619616" y="211321"/>
                  </a:lnTo>
                  <a:lnTo>
                    <a:pt x="4648399" y="177479"/>
                  </a:lnTo>
                  <a:lnTo>
                    <a:pt x="4679786" y="146077"/>
                  </a:lnTo>
                  <a:lnTo>
                    <a:pt x="4713612" y="117280"/>
                  </a:lnTo>
                  <a:lnTo>
                    <a:pt x="4749712" y="91253"/>
                  </a:lnTo>
                  <a:lnTo>
                    <a:pt x="4787921" y="68161"/>
                  </a:lnTo>
                  <a:lnTo>
                    <a:pt x="4828075" y="48169"/>
                  </a:lnTo>
                  <a:lnTo>
                    <a:pt x="4870007" y="31441"/>
                  </a:lnTo>
                  <a:lnTo>
                    <a:pt x="4913554" y="18144"/>
                  </a:lnTo>
                  <a:lnTo>
                    <a:pt x="4958551" y="8442"/>
                  </a:lnTo>
                  <a:lnTo>
                    <a:pt x="5004832" y="2500"/>
                  </a:lnTo>
                  <a:lnTo>
                    <a:pt x="5052232" y="482"/>
                  </a:lnTo>
                  <a:lnTo>
                    <a:pt x="5100536" y="2609"/>
                  </a:lnTo>
                  <a:lnTo>
                    <a:pt x="5148144" y="8921"/>
                  </a:lnTo>
                  <a:lnTo>
                    <a:pt x="5194804" y="19313"/>
                  </a:lnTo>
                  <a:lnTo>
                    <a:pt x="5240263" y="33679"/>
                  </a:lnTo>
                  <a:lnTo>
                    <a:pt x="5284268" y="51915"/>
                  </a:lnTo>
                  <a:lnTo>
                    <a:pt x="5326566" y="73916"/>
                  </a:lnTo>
                  <a:lnTo>
                    <a:pt x="5366904" y="99578"/>
                  </a:lnTo>
                  <a:lnTo>
                    <a:pt x="5405029" y="128795"/>
                  </a:lnTo>
                  <a:lnTo>
                    <a:pt x="5440688" y="161463"/>
                  </a:lnTo>
                  <a:lnTo>
                    <a:pt x="5473340" y="197139"/>
                  </a:lnTo>
                  <a:lnTo>
                    <a:pt x="5502543" y="235282"/>
                  </a:lnTo>
                  <a:lnTo>
                    <a:pt x="5528192" y="275639"/>
                  </a:lnTo>
                  <a:lnTo>
                    <a:pt x="5550183" y="317958"/>
                  </a:lnTo>
                  <a:lnTo>
                    <a:pt x="5568410" y="361984"/>
                  </a:lnTo>
                  <a:lnTo>
                    <a:pt x="5582770" y="407465"/>
                  </a:lnTo>
                  <a:lnTo>
                    <a:pt x="5593156" y="454147"/>
                  </a:lnTo>
                  <a:lnTo>
                    <a:pt x="5599465" y="501778"/>
                  </a:lnTo>
                  <a:lnTo>
                    <a:pt x="5601591" y="550104"/>
                  </a:lnTo>
                  <a:lnTo>
                    <a:pt x="5599575" y="597528"/>
                  </a:lnTo>
                  <a:lnTo>
                    <a:pt x="5593635" y="643831"/>
                  </a:lnTo>
                  <a:lnTo>
                    <a:pt x="5583937" y="688849"/>
                  </a:lnTo>
                  <a:lnTo>
                    <a:pt x="5570647" y="732417"/>
                  </a:lnTo>
                  <a:lnTo>
                    <a:pt x="5553927" y="774370"/>
                  </a:lnTo>
                  <a:lnTo>
                    <a:pt x="5533945" y="814543"/>
                  </a:lnTo>
                  <a:lnTo>
                    <a:pt x="5510864" y="852770"/>
                  </a:lnTo>
                  <a:lnTo>
                    <a:pt x="5484849" y="888887"/>
                  </a:lnTo>
                  <a:lnTo>
                    <a:pt x="5456066" y="922730"/>
                  </a:lnTo>
                  <a:lnTo>
                    <a:pt x="5424679" y="954132"/>
                  </a:lnTo>
                  <a:lnTo>
                    <a:pt x="5390853" y="982929"/>
                  </a:lnTo>
                  <a:lnTo>
                    <a:pt x="5354753" y="1008956"/>
                  </a:lnTo>
                  <a:lnTo>
                    <a:pt x="5316544" y="1032048"/>
                  </a:lnTo>
                  <a:lnTo>
                    <a:pt x="5276390" y="1052040"/>
                  </a:lnTo>
                  <a:lnTo>
                    <a:pt x="5234458" y="1068768"/>
                  </a:lnTo>
                  <a:lnTo>
                    <a:pt x="5190911" y="1082065"/>
                  </a:lnTo>
                  <a:lnTo>
                    <a:pt x="5145914" y="1091767"/>
                  </a:lnTo>
                  <a:lnTo>
                    <a:pt x="5099633" y="1097709"/>
                  </a:lnTo>
                  <a:lnTo>
                    <a:pt x="5052232" y="1099727"/>
                  </a:lnTo>
                  <a:lnTo>
                    <a:pt x="5004832" y="1097709"/>
                  </a:lnTo>
                  <a:lnTo>
                    <a:pt x="4958551" y="1091767"/>
                  </a:lnTo>
                  <a:lnTo>
                    <a:pt x="4913554" y="1082065"/>
                  </a:lnTo>
                  <a:lnTo>
                    <a:pt x="4870007" y="1068768"/>
                  </a:lnTo>
                  <a:lnTo>
                    <a:pt x="4828075" y="1052040"/>
                  </a:lnTo>
                  <a:lnTo>
                    <a:pt x="4787921" y="1032048"/>
                  </a:lnTo>
                  <a:lnTo>
                    <a:pt x="4749712" y="1008956"/>
                  </a:lnTo>
                  <a:lnTo>
                    <a:pt x="4713612" y="982929"/>
                  </a:lnTo>
                  <a:lnTo>
                    <a:pt x="4679786" y="954132"/>
                  </a:lnTo>
                  <a:lnTo>
                    <a:pt x="4648399" y="922730"/>
                  </a:lnTo>
                  <a:lnTo>
                    <a:pt x="4619616" y="888887"/>
                  </a:lnTo>
                  <a:lnTo>
                    <a:pt x="4593601" y="852770"/>
                  </a:lnTo>
                  <a:lnTo>
                    <a:pt x="4570520" y="814543"/>
                  </a:lnTo>
                  <a:lnTo>
                    <a:pt x="4550538" y="774370"/>
                  </a:lnTo>
                  <a:lnTo>
                    <a:pt x="4533819" y="732417"/>
                  </a:lnTo>
                  <a:lnTo>
                    <a:pt x="4520528" y="688849"/>
                  </a:lnTo>
                  <a:lnTo>
                    <a:pt x="4510830" y="643831"/>
                  </a:lnTo>
                  <a:lnTo>
                    <a:pt x="4504891" y="597528"/>
                  </a:lnTo>
                  <a:lnTo>
                    <a:pt x="4502874" y="550104"/>
                  </a:lnTo>
                  <a:close/>
                </a:path>
                <a:path w="7827645" h="1099820">
                  <a:moveTo>
                    <a:pt x="6728876" y="550104"/>
                  </a:moveTo>
                  <a:lnTo>
                    <a:pt x="6730893" y="502681"/>
                  </a:lnTo>
                  <a:lnTo>
                    <a:pt x="6736832" y="456377"/>
                  </a:lnTo>
                  <a:lnTo>
                    <a:pt x="6746530" y="411359"/>
                  </a:lnTo>
                  <a:lnTo>
                    <a:pt x="6759821" y="367791"/>
                  </a:lnTo>
                  <a:lnTo>
                    <a:pt x="6776540" y="325839"/>
                  </a:lnTo>
                  <a:lnTo>
                    <a:pt x="6796522" y="285666"/>
                  </a:lnTo>
                  <a:lnTo>
                    <a:pt x="6819603" y="247439"/>
                  </a:lnTo>
                  <a:lnTo>
                    <a:pt x="6845618" y="211321"/>
                  </a:lnTo>
                  <a:lnTo>
                    <a:pt x="6874401" y="177479"/>
                  </a:lnTo>
                  <a:lnTo>
                    <a:pt x="6905788" y="146077"/>
                  </a:lnTo>
                  <a:lnTo>
                    <a:pt x="6939614" y="117280"/>
                  </a:lnTo>
                  <a:lnTo>
                    <a:pt x="6975714" y="91253"/>
                  </a:lnTo>
                  <a:lnTo>
                    <a:pt x="7013923" y="68161"/>
                  </a:lnTo>
                  <a:lnTo>
                    <a:pt x="7054077" y="48169"/>
                  </a:lnTo>
                  <a:lnTo>
                    <a:pt x="7096009" y="31441"/>
                  </a:lnTo>
                  <a:lnTo>
                    <a:pt x="7139556" y="18144"/>
                  </a:lnTo>
                  <a:lnTo>
                    <a:pt x="7184553" y="8442"/>
                  </a:lnTo>
                  <a:lnTo>
                    <a:pt x="7230834" y="2500"/>
                  </a:lnTo>
                  <a:lnTo>
                    <a:pt x="7278234" y="482"/>
                  </a:lnTo>
                  <a:lnTo>
                    <a:pt x="7326538" y="2609"/>
                  </a:lnTo>
                  <a:lnTo>
                    <a:pt x="7374146" y="8921"/>
                  </a:lnTo>
                  <a:lnTo>
                    <a:pt x="7420806" y="19313"/>
                  </a:lnTo>
                  <a:lnTo>
                    <a:pt x="7466265" y="33679"/>
                  </a:lnTo>
                  <a:lnTo>
                    <a:pt x="7510270" y="51915"/>
                  </a:lnTo>
                  <a:lnTo>
                    <a:pt x="7552568" y="73916"/>
                  </a:lnTo>
                  <a:lnTo>
                    <a:pt x="7592906" y="99578"/>
                  </a:lnTo>
                  <a:lnTo>
                    <a:pt x="7631031" y="128795"/>
                  </a:lnTo>
                  <a:lnTo>
                    <a:pt x="7666690" y="161463"/>
                  </a:lnTo>
                  <a:lnTo>
                    <a:pt x="7699342" y="197139"/>
                  </a:lnTo>
                  <a:lnTo>
                    <a:pt x="7728545" y="235282"/>
                  </a:lnTo>
                  <a:lnTo>
                    <a:pt x="7754194" y="275639"/>
                  </a:lnTo>
                  <a:lnTo>
                    <a:pt x="7776185" y="317958"/>
                  </a:lnTo>
                  <a:lnTo>
                    <a:pt x="7794413" y="361984"/>
                  </a:lnTo>
                  <a:lnTo>
                    <a:pt x="7808772" y="407465"/>
                  </a:lnTo>
                  <a:lnTo>
                    <a:pt x="7819159" y="454147"/>
                  </a:lnTo>
                  <a:lnTo>
                    <a:pt x="7825467" y="501778"/>
                  </a:lnTo>
                  <a:lnTo>
                    <a:pt x="7827593" y="550104"/>
                  </a:lnTo>
                  <a:lnTo>
                    <a:pt x="7825577" y="597528"/>
                  </a:lnTo>
                  <a:lnTo>
                    <a:pt x="7819638" y="643831"/>
                  </a:lnTo>
                  <a:lnTo>
                    <a:pt x="7809940" y="688849"/>
                  </a:lnTo>
                  <a:lnTo>
                    <a:pt x="7796649" y="732417"/>
                  </a:lnTo>
                  <a:lnTo>
                    <a:pt x="7779930" y="774370"/>
                  </a:lnTo>
                  <a:lnTo>
                    <a:pt x="7759947" y="814543"/>
                  </a:lnTo>
                  <a:lnTo>
                    <a:pt x="7736866" y="852770"/>
                  </a:lnTo>
                  <a:lnTo>
                    <a:pt x="7710852" y="888887"/>
                  </a:lnTo>
                  <a:lnTo>
                    <a:pt x="7682068" y="922730"/>
                  </a:lnTo>
                  <a:lnTo>
                    <a:pt x="7650681" y="954132"/>
                  </a:lnTo>
                  <a:lnTo>
                    <a:pt x="7616855" y="982929"/>
                  </a:lnTo>
                  <a:lnTo>
                    <a:pt x="7580755" y="1008956"/>
                  </a:lnTo>
                  <a:lnTo>
                    <a:pt x="7542546" y="1032048"/>
                  </a:lnTo>
                  <a:lnTo>
                    <a:pt x="7502393" y="1052040"/>
                  </a:lnTo>
                  <a:lnTo>
                    <a:pt x="7460460" y="1068768"/>
                  </a:lnTo>
                  <a:lnTo>
                    <a:pt x="7416913" y="1082065"/>
                  </a:lnTo>
                  <a:lnTo>
                    <a:pt x="7371916" y="1091767"/>
                  </a:lnTo>
                  <a:lnTo>
                    <a:pt x="7325635" y="1097709"/>
                  </a:lnTo>
                  <a:lnTo>
                    <a:pt x="7278234" y="1099727"/>
                  </a:lnTo>
                  <a:lnTo>
                    <a:pt x="7230834" y="1097709"/>
                  </a:lnTo>
                  <a:lnTo>
                    <a:pt x="7184553" y="1091767"/>
                  </a:lnTo>
                  <a:lnTo>
                    <a:pt x="7139556" y="1082065"/>
                  </a:lnTo>
                  <a:lnTo>
                    <a:pt x="7096009" y="1068768"/>
                  </a:lnTo>
                  <a:lnTo>
                    <a:pt x="7054077" y="1052040"/>
                  </a:lnTo>
                  <a:lnTo>
                    <a:pt x="7013923" y="1032048"/>
                  </a:lnTo>
                  <a:lnTo>
                    <a:pt x="6975714" y="1008956"/>
                  </a:lnTo>
                  <a:lnTo>
                    <a:pt x="6939614" y="982929"/>
                  </a:lnTo>
                  <a:lnTo>
                    <a:pt x="6905788" y="954132"/>
                  </a:lnTo>
                  <a:lnTo>
                    <a:pt x="6874401" y="922730"/>
                  </a:lnTo>
                  <a:lnTo>
                    <a:pt x="6845618" y="888887"/>
                  </a:lnTo>
                  <a:lnTo>
                    <a:pt x="6819603" y="852770"/>
                  </a:lnTo>
                  <a:lnTo>
                    <a:pt x="6796522" y="814543"/>
                  </a:lnTo>
                  <a:lnTo>
                    <a:pt x="6776540" y="774370"/>
                  </a:lnTo>
                  <a:lnTo>
                    <a:pt x="6759821" y="732417"/>
                  </a:lnTo>
                  <a:lnTo>
                    <a:pt x="6746530" y="688849"/>
                  </a:lnTo>
                  <a:lnTo>
                    <a:pt x="6736832" y="643831"/>
                  </a:lnTo>
                  <a:lnTo>
                    <a:pt x="6730893" y="597528"/>
                  </a:lnTo>
                  <a:lnTo>
                    <a:pt x="6728876" y="550104"/>
                  </a:lnTo>
                  <a:close/>
                </a:path>
              </a:pathLst>
            </a:custGeom>
            <a:ln w="19049">
              <a:solidFill>
                <a:srgbClr val="5F9DA7"/>
              </a:solidFill>
            </a:ln>
          </p:spPr>
          <p:txBody>
            <a:bodyPr wrap="square" lIns="0" tIns="0" rIns="0" bIns="0" rtlCol="0"/>
            <a:lstStyle/>
            <a:p>
              <a:endParaRPr sz="1092"/>
            </a:p>
          </p:txBody>
        </p:sp>
        <p:sp>
          <p:nvSpPr>
            <p:cNvPr id="12" name="object 12"/>
            <p:cNvSpPr/>
            <p:nvPr/>
          </p:nvSpPr>
          <p:spPr>
            <a:xfrm>
              <a:off x="4492333" y="8729497"/>
              <a:ext cx="7546975" cy="819785"/>
            </a:xfrm>
            <a:custGeom>
              <a:avLst/>
              <a:gdLst/>
              <a:ahLst/>
              <a:cxnLst/>
              <a:rect l="l" t="t" r="r" b="b"/>
              <a:pathLst>
                <a:path w="7546975" h="819784">
                  <a:moveTo>
                    <a:pt x="817930" y="409790"/>
                  </a:moveTo>
                  <a:lnTo>
                    <a:pt x="814387" y="355993"/>
                  </a:lnTo>
                  <a:lnTo>
                    <a:pt x="803922" y="303568"/>
                  </a:lnTo>
                  <a:lnTo>
                    <a:pt x="786803" y="253161"/>
                  </a:lnTo>
                  <a:lnTo>
                    <a:pt x="763282" y="205397"/>
                  </a:lnTo>
                  <a:lnTo>
                    <a:pt x="733653" y="160934"/>
                  </a:lnTo>
                  <a:lnTo>
                    <a:pt x="698144" y="120383"/>
                  </a:lnTo>
                  <a:lnTo>
                    <a:pt x="657631" y="84848"/>
                  </a:lnTo>
                  <a:lnTo>
                    <a:pt x="613194" y="55181"/>
                  </a:lnTo>
                  <a:lnTo>
                    <a:pt x="565467" y="31661"/>
                  </a:lnTo>
                  <a:lnTo>
                    <a:pt x="515099" y="14528"/>
                  </a:lnTo>
                  <a:lnTo>
                    <a:pt x="462724" y="4051"/>
                  </a:lnTo>
                  <a:lnTo>
                    <a:pt x="408965" y="508"/>
                  </a:lnTo>
                  <a:lnTo>
                    <a:pt x="361276" y="3251"/>
                  </a:lnTo>
                  <a:lnTo>
                    <a:pt x="315201" y="11315"/>
                  </a:lnTo>
                  <a:lnTo>
                    <a:pt x="271043" y="24358"/>
                  </a:lnTo>
                  <a:lnTo>
                    <a:pt x="229120" y="42100"/>
                  </a:lnTo>
                  <a:lnTo>
                    <a:pt x="189725" y="64223"/>
                  </a:lnTo>
                  <a:lnTo>
                    <a:pt x="153187" y="90411"/>
                  </a:lnTo>
                  <a:lnTo>
                    <a:pt x="119786" y="120383"/>
                  </a:lnTo>
                  <a:lnTo>
                    <a:pt x="89852" y="153797"/>
                  </a:lnTo>
                  <a:lnTo>
                    <a:pt x="63677" y="190373"/>
                  </a:lnTo>
                  <a:lnTo>
                    <a:pt x="41567" y="229793"/>
                  </a:lnTo>
                  <a:lnTo>
                    <a:pt x="23850" y="271754"/>
                  </a:lnTo>
                  <a:lnTo>
                    <a:pt x="10807" y="315937"/>
                  </a:lnTo>
                  <a:lnTo>
                    <a:pt x="2755" y="362051"/>
                  </a:lnTo>
                  <a:lnTo>
                    <a:pt x="0" y="409790"/>
                  </a:lnTo>
                  <a:lnTo>
                    <a:pt x="2755" y="457517"/>
                  </a:lnTo>
                  <a:lnTo>
                    <a:pt x="10807" y="503631"/>
                  </a:lnTo>
                  <a:lnTo>
                    <a:pt x="23850" y="547814"/>
                  </a:lnTo>
                  <a:lnTo>
                    <a:pt x="41567" y="589775"/>
                  </a:lnTo>
                  <a:lnTo>
                    <a:pt x="63677" y="629196"/>
                  </a:lnTo>
                  <a:lnTo>
                    <a:pt x="89852" y="665772"/>
                  </a:lnTo>
                  <a:lnTo>
                    <a:pt x="119786" y="699198"/>
                  </a:lnTo>
                  <a:lnTo>
                    <a:pt x="153187" y="729157"/>
                  </a:lnTo>
                  <a:lnTo>
                    <a:pt x="189725" y="755345"/>
                  </a:lnTo>
                  <a:lnTo>
                    <a:pt x="229120" y="777468"/>
                  </a:lnTo>
                  <a:lnTo>
                    <a:pt x="271043" y="795210"/>
                  </a:lnTo>
                  <a:lnTo>
                    <a:pt x="315201" y="808253"/>
                  </a:lnTo>
                  <a:lnTo>
                    <a:pt x="361276" y="816317"/>
                  </a:lnTo>
                  <a:lnTo>
                    <a:pt x="408965" y="819073"/>
                  </a:lnTo>
                  <a:lnTo>
                    <a:pt x="456666" y="816317"/>
                  </a:lnTo>
                  <a:lnTo>
                    <a:pt x="502742" y="808253"/>
                  </a:lnTo>
                  <a:lnTo>
                    <a:pt x="546887" y="795210"/>
                  </a:lnTo>
                  <a:lnTo>
                    <a:pt x="588822" y="777468"/>
                  </a:lnTo>
                  <a:lnTo>
                    <a:pt x="628205" y="755345"/>
                  </a:lnTo>
                  <a:lnTo>
                    <a:pt x="664756" y="729157"/>
                  </a:lnTo>
                  <a:lnTo>
                    <a:pt x="698144" y="699198"/>
                  </a:lnTo>
                  <a:lnTo>
                    <a:pt x="728091" y="665772"/>
                  </a:lnTo>
                  <a:lnTo>
                    <a:pt x="754253" y="629196"/>
                  </a:lnTo>
                  <a:lnTo>
                    <a:pt x="776363" y="589775"/>
                  </a:lnTo>
                  <a:lnTo>
                    <a:pt x="794092" y="547814"/>
                  </a:lnTo>
                  <a:lnTo>
                    <a:pt x="807123" y="503631"/>
                  </a:lnTo>
                  <a:lnTo>
                    <a:pt x="815174" y="457517"/>
                  </a:lnTo>
                  <a:lnTo>
                    <a:pt x="817930" y="409790"/>
                  </a:lnTo>
                  <a:close/>
                </a:path>
                <a:path w="7546975" h="819784">
                  <a:moveTo>
                    <a:pt x="2817418" y="409778"/>
                  </a:moveTo>
                  <a:lnTo>
                    <a:pt x="2813862" y="355917"/>
                  </a:lnTo>
                  <a:lnTo>
                    <a:pt x="2803385" y="303428"/>
                  </a:lnTo>
                  <a:lnTo>
                    <a:pt x="2786240" y="252958"/>
                  </a:lnTo>
                  <a:lnTo>
                    <a:pt x="2762694" y="205143"/>
                  </a:lnTo>
                  <a:lnTo>
                    <a:pt x="2733002" y="160616"/>
                  </a:lnTo>
                  <a:lnTo>
                    <a:pt x="2697454" y="120015"/>
                  </a:lnTo>
                  <a:lnTo>
                    <a:pt x="2656865" y="84442"/>
                  </a:lnTo>
                  <a:lnTo>
                    <a:pt x="2612364" y="54749"/>
                  </a:lnTo>
                  <a:lnTo>
                    <a:pt x="2564561" y="31191"/>
                  </a:lnTo>
                  <a:lnTo>
                    <a:pt x="2514117" y="14033"/>
                  </a:lnTo>
                  <a:lnTo>
                    <a:pt x="2461653" y="3556"/>
                  </a:lnTo>
                  <a:lnTo>
                    <a:pt x="2407818" y="0"/>
                  </a:lnTo>
                  <a:lnTo>
                    <a:pt x="2360053" y="2755"/>
                  </a:lnTo>
                  <a:lnTo>
                    <a:pt x="2313902" y="10820"/>
                  </a:lnTo>
                  <a:lnTo>
                    <a:pt x="2269680" y="23888"/>
                  </a:lnTo>
                  <a:lnTo>
                    <a:pt x="2227694" y="41643"/>
                  </a:lnTo>
                  <a:lnTo>
                    <a:pt x="2188235" y="63792"/>
                  </a:lnTo>
                  <a:lnTo>
                    <a:pt x="2151634" y="90017"/>
                  </a:lnTo>
                  <a:lnTo>
                    <a:pt x="2118195" y="120015"/>
                  </a:lnTo>
                  <a:lnTo>
                    <a:pt x="2088210" y="153479"/>
                  </a:lnTo>
                  <a:lnTo>
                    <a:pt x="2061997" y="190093"/>
                  </a:lnTo>
                  <a:lnTo>
                    <a:pt x="2039861" y="229565"/>
                  </a:lnTo>
                  <a:lnTo>
                    <a:pt x="2022106" y="271576"/>
                  </a:lnTo>
                  <a:lnTo>
                    <a:pt x="2009038" y="315823"/>
                  </a:lnTo>
                  <a:lnTo>
                    <a:pt x="2000973" y="361988"/>
                  </a:lnTo>
                  <a:lnTo>
                    <a:pt x="1998218" y="409778"/>
                  </a:lnTo>
                  <a:lnTo>
                    <a:pt x="2000973" y="457568"/>
                  </a:lnTo>
                  <a:lnTo>
                    <a:pt x="2009038" y="503732"/>
                  </a:lnTo>
                  <a:lnTo>
                    <a:pt x="2022106" y="547979"/>
                  </a:lnTo>
                  <a:lnTo>
                    <a:pt x="2039861" y="589991"/>
                  </a:lnTo>
                  <a:lnTo>
                    <a:pt x="2061997" y="629450"/>
                  </a:lnTo>
                  <a:lnTo>
                    <a:pt x="2088210" y="666076"/>
                  </a:lnTo>
                  <a:lnTo>
                    <a:pt x="2118195" y="699528"/>
                  </a:lnTo>
                  <a:lnTo>
                    <a:pt x="2151634" y="729526"/>
                  </a:lnTo>
                  <a:lnTo>
                    <a:pt x="2188235" y="755751"/>
                  </a:lnTo>
                  <a:lnTo>
                    <a:pt x="2227694" y="777900"/>
                  </a:lnTo>
                  <a:lnTo>
                    <a:pt x="2269680" y="795667"/>
                  </a:lnTo>
                  <a:lnTo>
                    <a:pt x="2313902" y="808736"/>
                  </a:lnTo>
                  <a:lnTo>
                    <a:pt x="2360053" y="816800"/>
                  </a:lnTo>
                  <a:lnTo>
                    <a:pt x="2407818" y="819556"/>
                  </a:lnTo>
                  <a:lnTo>
                    <a:pt x="2455583" y="816800"/>
                  </a:lnTo>
                  <a:lnTo>
                    <a:pt x="2501735" y="808736"/>
                  </a:lnTo>
                  <a:lnTo>
                    <a:pt x="2545956" y="795667"/>
                  </a:lnTo>
                  <a:lnTo>
                    <a:pt x="2587955" y="777900"/>
                  </a:lnTo>
                  <a:lnTo>
                    <a:pt x="2627401" y="755751"/>
                  </a:lnTo>
                  <a:lnTo>
                    <a:pt x="2664002" y="729526"/>
                  </a:lnTo>
                  <a:lnTo>
                    <a:pt x="2697454" y="699528"/>
                  </a:lnTo>
                  <a:lnTo>
                    <a:pt x="2727439" y="666076"/>
                  </a:lnTo>
                  <a:lnTo>
                    <a:pt x="2753652" y="629450"/>
                  </a:lnTo>
                  <a:lnTo>
                    <a:pt x="2775788" y="589991"/>
                  </a:lnTo>
                  <a:lnTo>
                    <a:pt x="2793542" y="547979"/>
                  </a:lnTo>
                  <a:lnTo>
                    <a:pt x="2806598" y="503732"/>
                  </a:lnTo>
                  <a:lnTo>
                    <a:pt x="2814663" y="457568"/>
                  </a:lnTo>
                  <a:lnTo>
                    <a:pt x="2817418" y="409778"/>
                  </a:lnTo>
                  <a:close/>
                </a:path>
                <a:path w="7546975" h="819784">
                  <a:moveTo>
                    <a:pt x="5320804" y="409790"/>
                  </a:moveTo>
                  <a:lnTo>
                    <a:pt x="5317261" y="355993"/>
                  </a:lnTo>
                  <a:lnTo>
                    <a:pt x="5306796" y="303568"/>
                  </a:lnTo>
                  <a:lnTo>
                    <a:pt x="5289677" y="253161"/>
                  </a:lnTo>
                  <a:lnTo>
                    <a:pt x="5266169" y="205397"/>
                  </a:lnTo>
                  <a:lnTo>
                    <a:pt x="5236527" y="160934"/>
                  </a:lnTo>
                  <a:lnTo>
                    <a:pt x="5201018" y="120383"/>
                  </a:lnTo>
                  <a:lnTo>
                    <a:pt x="5160505" y="84848"/>
                  </a:lnTo>
                  <a:lnTo>
                    <a:pt x="5116068" y="55181"/>
                  </a:lnTo>
                  <a:lnTo>
                    <a:pt x="5068341" y="31661"/>
                  </a:lnTo>
                  <a:lnTo>
                    <a:pt x="5017973" y="14528"/>
                  </a:lnTo>
                  <a:lnTo>
                    <a:pt x="4965598" y="4051"/>
                  </a:lnTo>
                  <a:lnTo>
                    <a:pt x="4911839" y="508"/>
                  </a:lnTo>
                  <a:lnTo>
                    <a:pt x="4864151" y="3251"/>
                  </a:lnTo>
                  <a:lnTo>
                    <a:pt x="4818075" y="11315"/>
                  </a:lnTo>
                  <a:lnTo>
                    <a:pt x="4773917" y="24358"/>
                  </a:lnTo>
                  <a:lnTo>
                    <a:pt x="4731994" y="42100"/>
                  </a:lnTo>
                  <a:lnTo>
                    <a:pt x="4692599" y="64223"/>
                  </a:lnTo>
                  <a:lnTo>
                    <a:pt x="4656061" y="90411"/>
                  </a:lnTo>
                  <a:lnTo>
                    <a:pt x="4622660" y="120383"/>
                  </a:lnTo>
                  <a:lnTo>
                    <a:pt x="4592726" y="153797"/>
                  </a:lnTo>
                  <a:lnTo>
                    <a:pt x="4566551" y="190373"/>
                  </a:lnTo>
                  <a:lnTo>
                    <a:pt x="4544453" y="229793"/>
                  </a:lnTo>
                  <a:lnTo>
                    <a:pt x="4526724" y="271754"/>
                  </a:lnTo>
                  <a:lnTo>
                    <a:pt x="4513681" y="315937"/>
                  </a:lnTo>
                  <a:lnTo>
                    <a:pt x="4505630" y="362051"/>
                  </a:lnTo>
                  <a:lnTo>
                    <a:pt x="4502886" y="409790"/>
                  </a:lnTo>
                  <a:lnTo>
                    <a:pt x="4505630" y="457517"/>
                  </a:lnTo>
                  <a:lnTo>
                    <a:pt x="4513681" y="503631"/>
                  </a:lnTo>
                  <a:lnTo>
                    <a:pt x="4526724" y="547814"/>
                  </a:lnTo>
                  <a:lnTo>
                    <a:pt x="4544453" y="589775"/>
                  </a:lnTo>
                  <a:lnTo>
                    <a:pt x="4566551" y="629196"/>
                  </a:lnTo>
                  <a:lnTo>
                    <a:pt x="4592726" y="665772"/>
                  </a:lnTo>
                  <a:lnTo>
                    <a:pt x="4622660" y="699198"/>
                  </a:lnTo>
                  <a:lnTo>
                    <a:pt x="4656061" y="729157"/>
                  </a:lnTo>
                  <a:lnTo>
                    <a:pt x="4692599" y="755345"/>
                  </a:lnTo>
                  <a:lnTo>
                    <a:pt x="4731994" y="777468"/>
                  </a:lnTo>
                  <a:lnTo>
                    <a:pt x="4773917" y="795210"/>
                  </a:lnTo>
                  <a:lnTo>
                    <a:pt x="4818075" y="808253"/>
                  </a:lnTo>
                  <a:lnTo>
                    <a:pt x="4864151" y="816317"/>
                  </a:lnTo>
                  <a:lnTo>
                    <a:pt x="4911839" y="819073"/>
                  </a:lnTo>
                  <a:lnTo>
                    <a:pt x="4959540" y="816317"/>
                  </a:lnTo>
                  <a:lnTo>
                    <a:pt x="5005616" y="808253"/>
                  </a:lnTo>
                  <a:lnTo>
                    <a:pt x="5049774" y="795210"/>
                  </a:lnTo>
                  <a:lnTo>
                    <a:pt x="5091696" y="777468"/>
                  </a:lnTo>
                  <a:lnTo>
                    <a:pt x="5131079" y="755345"/>
                  </a:lnTo>
                  <a:lnTo>
                    <a:pt x="5167630" y="729157"/>
                  </a:lnTo>
                  <a:lnTo>
                    <a:pt x="5201018" y="699198"/>
                  </a:lnTo>
                  <a:lnTo>
                    <a:pt x="5230965" y="665772"/>
                  </a:lnTo>
                  <a:lnTo>
                    <a:pt x="5257139" y="629196"/>
                  </a:lnTo>
                  <a:lnTo>
                    <a:pt x="5279237" y="589775"/>
                  </a:lnTo>
                  <a:lnTo>
                    <a:pt x="5296967" y="547814"/>
                  </a:lnTo>
                  <a:lnTo>
                    <a:pt x="5309997" y="503631"/>
                  </a:lnTo>
                  <a:lnTo>
                    <a:pt x="5318049" y="457517"/>
                  </a:lnTo>
                  <a:lnTo>
                    <a:pt x="5320804" y="409790"/>
                  </a:lnTo>
                  <a:close/>
                </a:path>
                <a:path w="7546975" h="819784">
                  <a:moveTo>
                    <a:pt x="7546810" y="409790"/>
                  </a:moveTo>
                  <a:lnTo>
                    <a:pt x="7543254" y="355993"/>
                  </a:lnTo>
                  <a:lnTo>
                    <a:pt x="7532789" y="303568"/>
                  </a:lnTo>
                  <a:lnTo>
                    <a:pt x="7515669" y="253161"/>
                  </a:lnTo>
                  <a:lnTo>
                    <a:pt x="7492162" y="205397"/>
                  </a:lnTo>
                  <a:lnTo>
                    <a:pt x="7462520" y="160934"/>
                  </a:lnTo>
                  <a:lnTo>
                    <a:pt x="7427023" y="120383"/>
                  </a:lnTo>
                  <a:lnTo>
                    <a:pt x="7386498" y="84848"/>
                  </a:lnTo>
                  <a:lnTo>
                    <a:pt x="7342060" y="55181"/>
                  </a:lnTo>
                  <a:lnTo>
                    <a:pt x="7294346" y="31661"/>
                  </a:lnTo>
                  <a:lnTo>
                    <a:pt x="7243978" y="14528"/>
                  </a:lnTo>
                  <a:lnTo>
                    <a:pt x="7191603" y="4051"/>
                  </a:lnTo>
                  <a:lnTo>
                    <a:pt x="7137844" y="508"/>
                  </a:lnTo>
                  <a:lnTo>
                    <a:pt x="7090156" y="3251"/>
                  </a:lnTo>
                  <a:lnTo>
                    <a:pt x="7044068" y="11315"/>
                  </a:lnTo>
                  <a:lnTo>
                    <a:pt x="6999922" y="24358"/>
                  </a:lnTo>
                  <a:lnTo>
                    <a:pt x="6957987" y="42100"/>
                  </a:lnTo>
                  <a:lnTo>
                    <a:pt x="6918604" y="64223"/>
                  </a:lnTo>
                  <a:lnTo>
                    <a:pt x="6882054" y="90411"/>
                  </a:lnTo>
                  <a:lnTo>
                    <a:pt x="6848665" y="120383"/>
                  </a:lnTo>
                  <a:lnTo>
                    <a:pt x="6818731" y="153797"/>
                  </a:lnTo>
                  <a:lnTo>
                    <a:pt x="6792557" y="190373"/>
                  </a:lnTo>
                  <a:lnTo>
                    <a:pt x="6770446" y="229793"/>
                  </a:lnTo>
                  <a:lnTo>
                    <a:pt x="6752730" y="271754"/>
                  </a:lnTo>
                  <a:lnTo>
                    <a:pt x="6739687" y="315937"/>
                  </a:lnTo>
                  <a:lnTo>
                    <a:pt x="6731635" y="362051"/>
                  </a:lnTo>
                  <a:lnTo>
                    <a:pt x="6728879" y="409790"/>
                  </a:lnTo>
                  <a:lnTo>
                    <a:pt x="6731635" y="457517"/>
                  </a:lnTo>
                  <a:lnTo>
                    <a:pt x="6739687" y="503631"/>
                  </a:lnTo>
                  <a:lnTo>
                    <a:pt x="6752730" y="547814"/>
                  </a:lnTo>
                  <a:lnTo>
                    <a:pt x="6770446" y="589775"/>
                  </a:lnTo>
                  <a:lnTo>
                    <a:pt x="6792557" y="629196"/>
                  </a:lnTo>
                  <a:lnTo>
                    <a:pt x="6818731" y="665772"/>
                  </a:lnTo>
                  <a:lnTo>
                    <a:pt x="6848665" y="699198"/>
                  </a:lnTo>
                  <a:lnTo>
                    <a:pt x="6882054" y="729157"/>
                  </a:lnTo>
                  <a:lnTo>
                    <a:pt x="6918604" y="755345"/>
                  </a:lnTo>
                  <a:lnTo>
                    <a:pt x="6957987" y="777468"/>
                  </a:lnTo>
                  <a:lnTo>
                    <a:pt x="6999922" y="795210"/>
                  </a:lnTo>
                  <a:lnTo>
                    <a:pt x="7044068" y="808253"/>
                  </a:lnTo>
                  <a:lnTo>
                    <a:pt x="7090156" y="816317"/>
                  </a:lnTo>
                  <a:lnTo>
                    <a:pt x="7137844" y="819073"/>
                  </a:lnTo>
                  <a:lnTo>
                    <a:pt x="7185533" y="816317"/>
                  </a:lnTo>
                  <a:lnTo>
                    <a:pt x="7231608" y="808253"/>
                  </a:lnTo>
                  <a:lnTo>
                    <a:pt x="7275766" y="795210"/>
                  </a:lnTo>
                  <a:lnTo>
                    <a:pt x="7317689" y="777468"/>
                  </a:lnTo>
                  <a:lnTo>
                    <a:pt x="7357084" y="755345"/>
                  </a:lnTo>
                  <a:lnTo>
                    <a:pt x="7393622" y="729157"/>
                  </a:lnTo>
                  <a:lnTo>
                    <a:pt x="7427023" y="699198"/>
                  </a:lnTo>
                  <a:lnTo>
                    <a:pt x="7456957" y="665772"/>
                  </a:lnTo>
                  <a:lnTo>
                    <a:pt x="7483132" y="629196"/>
                  </a:lnTo>
                  <a:lnTo>
                    <a:pt x="7505243" y="589775"/>
                  </a:lnTo>
                  <a:lnTo>
                    <a:pt x="7522959" y="547814"/>
                  </a:lnTo>
                  <a:lnTo>
                    <a:pt x="7536002" y="503631"/>
                  </a:lnTo>
                  <a:lnTo>
                    <a:pt x="7544054" y="457517"/>
                  </a:lnTo>
                  <a:lnTo>
                    <a:pt x="7546810" y="409790"/>
                  </a:lnTo>
                  <a:close/>
                </a:path>
              </a:pathLst>
            </a:custGeom>
            <a:solidFill>
              <a:srgbClr val="5F9DA7"/>
            </a:solidFill>
          </p:spPr>
          <p:txBody>
            <a:bodyPr wrap="square" lIns="0" tIns="0" rIns="0" bIns="0" rtlCol="0"/>
            <a:lstStyle/>
            <a:p>
              <a:endParaRPr sz="1092"/>
            </a:p>
          </p:txBody>
        </p:sp>
        <p:sp>
          <p:nvSpPr>
            <p:cNvPr id="13" name="object 13"/>
            <p:cNvSpPr/>
            <p:nvPr/>
          </p:nvSpPr>
          <p:spPr>
            <a:xfrm>
              <a:off x="16035642" y="9447544"/>
              <a:ext cx="5080" cy="741680"/>
            </a:xfrm>
            <a:custGeom>
              <a:avLst/>
              <a:gdLst/>
              <a:ahLst/>
              <a:cxnLst/>
              <a:rect l="l" t="t" r="r" b="b"/>
              <a:pathLst>
                <a:path w="5080" h="741679">
                  <a:moveTo>
                    <a:pt x="4764" y="0"/>
                  </a:moveTo>
                  <a:lnTo>
                    <a:pt x="0" y="741536"/>
                  </a:lnTo>
                </a:path>
              </a:pathLst>
            </a:custGeom>
            <a:ln w="12699">
              <a:solidFill>
                <a:srgbClr val="06243D"/>
              </a:solidFill>
            </a:ln>
          </p:spPr>
          <p:txBody>
            <a:bodyPr wrap="square" lIns="0" tIns="0" rIns="0" bIns="0" rtlCol="0"/>
            <a:lstStyle/>
            <a:p>
              <a:endParaRPr sz="1092"/>
            </a:p>
          </p:txBody>
        </p:sp>
      </p:grpSp>
      <p:sp>
        <p:nvSpPr>
          <p:cNvPr id="14" name="object 14"/>
          <p:cNvSpPr txBox="1"/>
          <p:nvPr/>
        </p:nvSpPr>
        <p:spPr>
          <a:xfrm>
            <a:off x="2905936" y="5466318"/>
            <a:ext cx="154807" cy="147816"/>
          </a:xfrm>
          <a:prstGeom prst="rect">
            <a:avLst/>
          </a:prstGeom>
        </p:spPr>
        <p:txBody>
          <a:bodyPr vert="horz" wrap="square" lIns="0" tIns="7702" rIns="0" bIns="0" rtlCol="0">
            <a:spAutoFit/>
          </a:bodyPr>
          <a:lstStyle/>
          <a:p>
            <a:pPr marL="7701">
              <a:spcBef>
                <a:spcPts val="61"/>
              </a:spcBef>
            </a:pPr>
            <a:r>
              <a:rPr sz="910" b="1" spc="-21" dirty="0">
                <a:solidFill>
                  <a:srgbClr val="FFFFFF"/>
                </a:solidFill>
                <a:latin typeface="Tahoma"/>
                <a:cs typeface="Tahoma"/>
              </a:rPr>
              <a:t>01</a:t>
            </a:r>
            <a:endParaRPr sz="910">
              <a:latin typeface="Tahoma"/>
              <a:cs typeface="Tahoma"/>
            </a:endParaRPr>
          </a:p>
        </p:txBody>
      </p:sp>
      <p:sp>
        <p:nvSpPr>
          <p:cNvPr id="15" name="object 15"/>
          <p:cNvSpPr txBox="1"/>
          <p:nvPr/>
        </p:nvSpPr>
        <p:spPr>
          <a:xfrm>
            <a:off x="4099223" y="5466318"/>
            <a:ext cx="171366" cy="147816"/>
          </a:xfrm>
          <a:prstGeom prst="rect">
            <a:avLst/>
          </a:prstGeom>
        </p:spPr>
        <p:txBody>
          <a:bodyPr vert="horz" wrap="square" lIns="0" tIns="7702" rIns="0" bIns="0" rtlCol="0">
            <a:spAutoFit/>
          </a:bodyPr>
          <a:lstStyle/>
          <a:p>
            <a:pPr marL="7701">
              <a:spcBef>
                <a:spcPts val="61"/>
              </a:spcBef>
            </a:pPr>
            <a:r>
              <a:rPr sz="910" b="1" spc="-15" dirty="0">
                <a:solidFill>
                  <a:srgbClr val="FFFFFF"/>
                </a:solidFill>
                <a:latin typeface="Tahoma"/>
                <a:cs typeface="Tahoma"/>
              </a:rPr>
              <a:t>02</a:t>
            </a:r>
            <a:endParaRPr sz="910">
              <a:latin typeface="Tahoma"/>
              <a:cs typeface="Tahoma"/>
            </a:endParaRPr>
          </a:p>
        </p:txBody>
      </p:sp>
      <p:sp>
        <p:nvSpPr>
          <p:cNvPr id="16" name="object 16"/>
          <p:cNvSpPr txBox="1"/>
          <p:nvPr/>
        </p:nvSpPr>
        <p:spPr>
          <a:xfrm>
            <a:off x="5620110" y="5466318"/>
            <a:ext cx="174446" cy="147816"/>
          </a:xfrm>
          <a:prstGeom prst="rect">
            <a:avLst/>
          </a:prstGeom>
        </p:spPr>
        <p:txBody>
          <a:bodyPr vert="horz" wrap="square" lIns="0" tIns="7702" rIns="0" bIns="0" rtlCol="0">
            <a:spAutoFit/>
          </a:bodyPr>
          <a:lstStyle/>
          <a:p>
            <a:pPr marL="7701">
              <a:spcBef>
                <a:spcPts val="61"/>
              </a:spcBef>
            </a:pPr>
            <a:r>
              <a:rPr sz="910" b="1" spc="27" dirty="0">
                <a:solidFill>
                  <a:srgbClr val="FFFFFF"/>
                </a:solidFill>
                <a:latin typeface="Tahoma"/>
                <a:cs typeface="Tahoma"/>
              </a:rPr>
              <a:t>03</a:t>
            </a:r>
            <a:endParaRPr sz="910">
              <a:latin typeface="Tahoma"/>
              <a:cs typeface="Tahoma"/>
            </a:endParaRPr>
          </a:p>
        </p:txBody>
      </p:sp>
      <p:sp>
        <p:nvSpPr>
          <p:cNvPr id="17" name="object 17"/>
          <p:cNvSpPr txBox="1"/>
          <p:nvPr/>
        </p:nvSpPr>
        <p:spPr>
          <a:xfrm>
            <a:off x="6972881" y="5466318"/>
            <a:ext cx="177142" cy="147816"/>
          </a:xfrm>
          <a:prstGeom prst="rect">
            <a:avLst/>
          </a:prstGeom>
        </p:spPr>
        <p:txBody>
          <a:bodyPr vert="horz" wrap="square" lIns="0" tIns="7702" rIns="0" bIns="0" rtlCol="0">
            <a:spAutoFit/>
          </a:bodyPr>
          <a:lstStyle/>
          <a:p>
            <a:pPr marL="7701">
              <a:spcBef>
                <a:spcPts val="61"/>
              </a:spcBef>
            </a:pPr>
            <a:r>
              <a:rPr sz="910" b="1" spc="33" dirty="0">
                <a:solidFill>
                  <a:srgbClr val="FFFFFF"/>
                </a:solidFill>
                <a:latin typeface="Tahoma"/>
                <a:cs typeface="Tahoma"/>
              </a:rPr>
              <a:t>04</a:t>
            </a:r>
            <a:endParaRPr sz="910">
              <a:latin typeface="Tahoma"/>
              <a:cs typeface="Tahoma"/>
            </a:endParaRPr>
          </a:p>
        </p:txBody>
      </p:sp>
      <p:sp>
        <p:nvSpPr>
          <p:cNvPr id="18" name="object 18"/>
          <p:cNvSpPr txBox="1"/>
          <p:nvPr/>
        </p:nvSpPr>
        <p:spPr>
          <a:xfrm>
            <a:off x="2533145" y="4458167"/>
            <a:ext cx="869152" cy="344344"/>
          </a:xfrm>
          <a:prstGeom prst="rect">
            <a:avLst/>
          </a:prstGeom>
        </p:spPr>
        <p:txBody>
          <a:bodyPr vert="horz" wrap="square" lIns="0" tIns="7702" rIns="0" bIns="0" rtlCol="0">
            <a:spAutoFit/>
          </a:bodyPr>
          <a:lstStyle/>
          <a:p>
            <a:pPr marL="770" algn="ctr">
              <a:lnSpc>
                <a:spcPts val="867"/>
              </a:lnSpc>
              <a:spcBef>
                <a:spcPts val="61"/>
              </a:spcBef>
            </a:pPr>
            <a:r>
              <a:rPr sz="728" b="1" spc="-6" dirty="0">
                <a:solidFill>
                  <a:srgbClr val="DE1C79"/>
                </a:solidFill>
                <a:latin typeface="Tahoma"/>
                <a:cs typeface="Tahoma"/>
              </a:rPr>
              <a:t>Q3’22</a:t>
            </a:r>
            <a:endParaRPr sz="728">
              <a:latin typeface="Tahoma"/>
              <a:cs typeface="Tahoma"/>
            </a:endParaRPr>
          </a:p>
          <a:p>
            <a:pPr marL="7316" marR="3081" algn="ctr">
              <a:lnSpc>
                <a:spcPts val="867"/>
              </a:lnSpc>
              <a:spcBef>
                <a:spcPts val="27"/>
              </a:spcBef>
            </a:pPr>
            <a:r>
              <a:rPr sz="728" spc="30" dirty="0">
                <a:latin typeface="Tahoma"/>
                <a:cs typeface="Tahoma"/>
              </a:rPr>
              <a:t>GoLive</a:t>
            </a:r>
            <a:r>
              <a:rPr sz="728" spc="12" dirty="0">
                <a:latin typeface="Tahoma"/>
                <a:cs typeface="Tahoma"/>
              </a:rPr>
              <a:t> </a:t>
            </a:r>
            <a:r>
              <a:rPr sz="728" spc="30" dirty="0">
                <a:latin typeface="Tahoma"/>
                <a:cs typeface="Tahoma"/>
              </a:rPr>
              <a:t>of</a:t>
            </a:r>
            <a:r>
              <a:rPr sz="728" spc="12" dirty="0">
                <a:latin typeface="Tahoma"/>
                <a:cs typeface="Tahoma"/>
              </a:rPr>
              <a:t> </a:t>
            </a:r>
            <a:r>
              <a:rPr sz="728" dirty="0">
                <a:latin typeface="Tahoma"/>
                <a:cs typeface="Tahoma"/>
              </a:rPr>
              <a:t>first</a:t>
            </a:r>
            <a:r>
              <a:rPr sz="728" spc="12" dirty="0">
                <a:latin typeface="Tahoma"/>
                <a:cs typeface="Tahoma"/>
              </a:rPr>
              <a:t> </a:t>
            </a:r>
            <a:r>
              <a:rPr sz="728" spc="-6" dirty="0">
                <a:latin typeface="Tahoma"/>
                <a:cs typeface="Tahoma"/>
              </a:rPr>
              <a:t>retail solution</a:t>
            </a:r>
            <a:endParaRPr sz="728">
              <a:latin typeface="Tahoma"/>
              <a:cs typeface="Tahoma"/>
            </a:endParaRPr>
          </a:p>
        </p:txBody>
      </p:sp>
      <p:sp>
        <p:nvSpPr>
          <p:cNvPr id="19" name="object 19"/>
          <p:cNvSpPr txBox="1"/>
          <p:nvPr/>
        </p:nvSpPr>
        <p:spPr>
          <a:xfrm>
            <a:off x="5502278" y="4466253"/>
            <a:ext cx="435154" cy="344344"/>
          </a:xfrm>
          <a:prstGeom prst="rect">
            <a:avLst/>
          </a:prstGeom>
        </p:spPr>
        <p:txBody>
          <a:bodyPr vert="horz" wrap="square" lIns="0" tIns="7702" rIns="0" bIns="0" rtlCol="0">
            <a:spAutoFit/>
          </a:bodyPr>
          <a:lstStyle/>
          <a:p>
            <a:pPr algn="ctr">
              <a:lnSpc>
                <a:spcPts val="867"/>
              </a:lnSpc>
              <a:spcBef>
                <a:spcPts val="61"/>
              </a:spcBef>
            </a:pPr>
            <a:r>
              <a:rPr sz="728" b="1" spc="-12" dirty="0">
                <a:solidFill>
                  <a:srgbClr val="DE1C79"/>
                </a:solidFill>
                <a:latin typeface="Tahoma"/>
                <a:cs typeface="Tahoma"/>
              </a:rPr>
              <a:t>Q2’</a:t>
            </a:r>
            <a:r>
              <a:rPr sz="728" b="1" spc="-45" dirty="0">
                <a:solidFill>
                  <a:srgbClr val="DE1C79"/>
                </a:solidFill>
                <a:latin typeface="Tahoma"/>
                <a:cs typeface="Tahoma"/>
              </a:rPr>
              <a:t> </a:t>
            </a:r>
            <a:r>
              <a:rPr sz="728" b="1" spc="-21" dirty="0">
                <a:solidFill>
                  <a:srgbClr val="DE1C79"/>
                </a:solidFill>
                <a:latin typeface="Tahoma"/>
                <a:cs typeface="Tahoma"/>
              </a:rPr>
              <a:t>23</a:t>
            </a:r>
            <a:endParaRPr sz="728">
              <a:latin typeface="Tahoma"/>
              <a:cs typeface="Tahoma"/>
            </a:endParaRPr>
          </a:p>
          <a:p>
            <a:pPr marL="7316" marR="3081" algn="ctr">
              <a:lnSpc>
                <a:spcPts val="867"/>
              </a:lnSpc>
              <a:spcBef>
                <a:spcPts val="27"/>
              </a:spcBef>
            </a:pPr>
            <a:r>
              <a:rPr sz="728" spc="30" dirty="0">
                <a:latin typeface="Tahoma"/>
                <a:cs typeface="Tahoma"/>
              </a:rPr>
              <a:t>Launch</a:t>
            </a:r>
            <a:r>
              <a:rPr sz="728" spc="-15" dirty="0">
                <a:latin typeface="Tahoma"/>
                <a:cs typeface="Tahoma"/>
              </a:rPr>
              <a:t> in </a:t>
            </a:r>
            <a:r>
              <a:rPr sz="728" spc="-6" dirty="0">
                <a:latin typeface="Tahoma"/>
                <a:cs typeface="Tahoma"/>
              </a:rPr>
              <a:t>Germany</a:t>
            </a:r>
            <a:endParaRPr sz="728">
              <a:latin typeface="Tahoma"/>
              <a:cs typeface="Tahoma"/>
            </a:endParaRPr>
          </a:p>
        </p:txBody>
      </p:sp>
      <p:grpSp>
        <p:nvGrpSpPr>
          <p:cNvPr id="20" name="object 20"/>
          <p:cNvGrpSpPr/>
          <p:nvPr/>
        </p:nvGrpSpPr>
        <p:grpSpPr>
          <a:xfrm>
            <a:off x="2979864" y="4855189"/>
            <a:ext cx="5811032" cy="996617"/>
            <a:chOff x="4913672" y="8003227"/>
            <a:chExt cx="9582150" cy="1643380"/>
          </a:xfrm>
        </p:grpSpPr>
        <p:sp>
          <p:nvSpPr>
            <p:cNvPr id="21" name="object 21"/>
            <p:cNvSpPr/>
            <p:nvPr/>
          </p:nvSpPr>
          <p:spPr>
            <a:xfrm>
              <a:off x="4920022" y="8009577"/>
              <a:ext cx="4494530" cy="751205"/>
            </a:xfrm>
            <a:custGeom>
              <a:avLst/>
              <a:gdLst/>
              <a:ahLst/>
              <a:cxnLst/>
              <a:rect l="l" t="t" r="r" b="b"/>
              <a:pathLst>
                <a:path w="4494530" h="751204">
                  <a:moveTo>
                    <a:pt x="4494267" y="0"/>
                  </a:moveTo>
                  <a:lnTo>
                    <a:pt x="4485373" y="720046"/>
                  </a:lnTo>
                </a:path>
                <a:path w="4494530" h="751204">
                  <a:moveTo>
                    <a:pt x="6670" y="68396"/>
                  </a:moveTo>
                  <a:lnTo>
                    <a:pt x="0" y="751085"/>
                  </a:lnTo>
                </a:path>
              </a:pathLst>
            </a:custGeom>
            <a:ln w="12699">
              <a:solidFill>
                <a:srgbClr val="06243D"/>
              </a:solidFill>
            </a:ln>
          </p:spPr>
          <p:txBody>
            <a:bodyPr wrap="square" lIns="0" tIns="0" rIns="0" bIns="0" rtlCol="0"/>
            <a:lstStyle/>
            <a:p>
              <a:endParaRPr sz="1092"/>
            </a:p>
          </p:txBody>
        </p:sp>
        <p:sp>
          <p:nvSpPr>
            <p:cNvPr id="22" name="object 22"/>
            <p:cNvSpPr/>
            <p:nvPr/>
          </p:nvSpPr>
          <p:spPr>
            <a:xfrm>
              <a:off x="13387567" y="8537274"/>
              <a:ext cx="1099185" cy="1099820"/>
            </a:xfrm>
            <a:custGeom>
              <a:avLst/>
              <a:gdLst/>
              <a:ahLst/>
              <a:cxnLst/>
              <a:rect l="l" t="t" r="r" b="b"/>
              <a:pathLst>
                <a:path w="1099184" h="1099820">
                  <a:moveTo>
                    <a:pt x="0" y="549622"/>
                  </a:moveTo>
                  <a:lnTo>
                    <a:pt x="2016" y="502199"/>
                  </a:lnTo>
                  <a:lnTo>
                    <a:pt x="7955" y="455895"/>
                  </a:lnTo>
                  <a:lnTo>
                    <a:pt x="17653" y="410877"/>
                  </a:lnTo>
                  <a:lnTo>
                    <a:pt x="30944" y="367309"/>
                  </a:lnTo>
                  <a:lnTo>
                    <a:pt x="47663" y="325356"/>
                  </a:lnTo>
                  <a:lnTo>
                    <a:pt x="67645" y="285184"/>
                  </a:lnTo>
                  <a:lnTo>
                    <a:pt x="90726" y="246956"/>
                  </a:lnTo>
                  <a:lnTo>
                    <a:pt x="116741" y="210839"/>
                  </a:lnTo>
                  <a:lnTo>
                    <a:pt x="145524" y="176997"/>
                  </a:lnTo>
                  <a:lnTo>
                    <a:pt x="176911" y="145594"/>
                  </a:lnTo>
                  <a:lnTo>
                    <a:pt x="210737" y="116797"/>
                  </a:lnTo>
                  <a:lnTo>
                    <a:pt x="246837" y="90770"/>
                  </a:lnTo>
                  <a:lnTo>
                    <a:pt x="285046" y="67678"/>
                  </a:lnTo>
                  <a:lnTo>
                    <a:pt x="325200" y="47686"/>
                  </a:lnTo>
                  <a:lnTo>
                    <a:pt x="367132" y="30959"/>
                  </a:lnTo>
                  <a:lnTo>
                    <a:pt x="410679" y="17662"/>
                  </a:lnTo>
                  <a:lnTo>
                    <a:pt x="455675" y="7959"/>
                  </a:lnTo>
                  <a:lnTo>
                    <a:pt x="501956" y="2017"/>
                  </a:lnTo>
                  <a:lnTo>
                    <a:pt x="549357" y="0"/>
                  </a:lnTo>
                  <a:lnTo>
                    <a:pt x="597660" y="2127"/>
                  </a:lnTo>
                  <a:lnTo>
                    <a:pt x="645268" y="8439"/>
                  </a:lnTo>
                  <a:lnTo>
                    <a:pt x="691928" y="18830"/>
                  </a:lnTo>
                  <a:lnTo>
                    <a:pt x="737387" y="33196"/>
                  </a:lnTo>
                  <a:lnTo>
                    <a:pt x="781392" y="51433"/>
                  </a:lnTo>
                  <a:lnTo>
                    <a:pt x="823690" y="73434"/>
                  </a:lnTo>
                  <a:lnTo>
                    <a:pt x="864028" y="99096"/>
                  </a:lnTo>
                  <a:lnTo>
                    <a:pt x="902153" y="128313"/>
                  </a:lnTo>
                  <a:lnTo>
                    <a:pt x="937812" y="160980"/>
                  </a:lnTo>
                  <a:lnTo>
                    <a:pt x="970464" y="196656"/>
                  </a:lnTo>
                  <a:lnTo>
                    <a:pt x="999667" y="234799"/>
                  </a:lnTo>
                  <a:lnTo>
                    <a:pt x="1025316" y="275157"/>
                  </a:lnTo>
                  <a:lnTo>
                    <a:pt x="1047307" y="317475"/>
                  </a:lnTo>
                  <a:lnTo>
                    <a:pt x="1065534" y="361501"/>
                  </a:lnTo>
                  <a:lnTo>
                    <a:pt x="1079893" y="406982"/>
                  </a:lnTo>
                  <a:lnTo>
                    <a:pt x="1090280" y="453665"/>
                  </a:lnTo>
                  <a:lnTo>
                    <a:pt x="1096588" y="501296"/>
                  </a:lnTo>
                  <a:lnTo>
                    <a:pt x="1098714" y="549622"/>
                  </a:lnTo>
                  <a:lnTo>
                    <a:pt x="1096698" y="597046"/>
                  </a:lnTo>
                  <a:lnTo>
                    <a:pt x="1090759" y="643349"/>
                  </a:lnTo>
                  <a:lnTo>
                    <a:pt x="1081061" y="688367"/>
                  </a:lnTo>
                  <a:lnTo>
                    <a:pt x="1067770" y="731935"/>
                  </a:lnTo>
                  <a:lnTo>
                    <a:pt x="1051051" y="773888"/>
                  </a:lnTo>
                  <a:lnTo>
                    <a:pt x="1031069" y="814060"/>
                  </a:lnTo>
                  <a:lnTo>
                    <a:pt x="1007988" y="852288"/>
                  </a:lnTo>
                  <a:lnTo>
                    <a:pt x="981973" y="888405"/>
                  </a:lnTo>
                  <a:lnTo>
                    <a:pt x="953190" y="922248"/>
                  </a:lnTo>
                  <a:lnTo>
                    <a:pt x="921803" y="953650"/>
                  </a:lnTo>
                  <a:lnTo>
                    <a:pt x="887977" y="982447"/>
                  </a:lnTo>
                  <a:lnTo>
                    <a:pt x="851877" y="1008474"/>
                  </a:lnTo>
                  <a:lnTo>
                    <a:pt x="813668" y="1031566"/>
                  </a:lnTo>
                  <a:lnTo>
                    <a:pt x="773514" y="1051558"/>
                  </a:lnTo>
                  <a:lnTo>
                    <a:pt x="731582" y="1068285"/>
                  </a:lnTo>
                  <a:lnTo>
                    <a:pt x="688035" y="1081583"/>
                  </a:lnTo>
                  <a:lnTo>
                    <a:pt x="643039" y="1091285"/>
                  </a:lnTo>
                  <a:lnTo>
                    <a:pt x="596758" y="1097227"/>
                  </a:lnTo>
                  <a:lnTo>
                    <a:pt x="549357" y="1099245"/>
                  </a:lnTo>
                  <a:lnTo>
                    <a:pt x="501956" y="1097227"/>
                  </a:lnTo>
                  <a:lnTo>
                    <a:pt x="455675" y="1091285"/>
                  </a:lnTo>
                  <a:lnTo>
                    <a:pt x="410679" y="1081583"/>
                  </a:lnTo>
                  <a:lnTo>
                    <a:pt x="367132" y="1068285"/>
                  </a:lnTo>
                  <a:lnTo>
                    <a:pt x="325200" y="1051558"/>
                  </a:lnTo>
                  <a:lnTo>
                    <a:pt x="285046" y="1031566"/>
                  </a:lnTo>
                  <a:lnTo>
                    <a:pt x="246837" y="1008474"/>
                  </a:lnTo>
                  <a:lnTo>
                    <a:pt x="210737" y="982447"/>
                  </a:lnTo>
                  <a:lnTo>
                    <a:pt x="176911" y="953650"/>
                  </a:lnTo>
                  <a:lnTo>
                    <a:pt x="145524" y="922248"/>
                  </a:lnTo>
                  <a:lnTo>
                    <a:pt x="116741" y="888405"/>
                  </a:lnTo>
                  <a:lnTo>
                    <a:pt x="90726" y="852288"/>
                  </a:lnTo>
                  <a:lnTo>
                    <a:pt x="67645" y="814060"/>
                  </a:lnTo>
                  <a:lnTo>
                    <a:pt x="47663" y="773888"/>
                  </a:lnTo>
                  <a:lnTo>
                    <a:pt x="30944" y="731935"/>
                  </a:lnTo>
                  <a:lnTo>
                    <a:pt x="17653" y="688367"/>
                  </a:lnTo>
                  <a:lnTo>
                    <a:pt x="7955" y="643349"/>
                  </a:lnTo>
                  <a:lnTo>
                    <a:pt x="2016" y="597046"/>
                  </a:lnTo>
                  <a:lnTo>
                    <a:pt x="0" y="549622"/>
                  </a:lnTo>
                  <a:close/>
                </a:path>
              </a:pathLst>
            </a:custGeom>
            <a:ln w="19049">
              <a:solidFill>
                <a:srgbClr val="5F9DA7"/>
              </a:solidFill>
            </a:ln>
          </p:spPr>
          <p:txBody>
            <a:bodyPr wrap="square" lIns="0" tIns="0" rIns="0" bIns="0" rtlCol="0"/>
            <a:lstStyle/>
            <a:p>
              <a:endParaRPr sz="1092"/>
            </a:p>
          </p:txBody>
        </p:sp>
        <p:sp>
          <p:nvSpPr>
            <p:cNvPr id="23" name="object 23"/>
            <p:cNvSpPr/>
            <p:nvPr/>
          </p:nvSpPr>
          <p:spPr>
            <a:xfrm>
              <a:off x="13527926" y="8677670"/>
              <a:ext cx="818515" cy="819150"/>
            </a:xfrm>
            <a:custGeom>
              <a:avLst/>
              <a:gdLst/>
              <a:ahLst/>
              <a:cxnLst/>
              <a:rect l="l" t="t" r="r" b="b"/>
              <a:pathLst>
                <a:path w="818515" h="819150">
                  <a:moveTo>
                    <a:pt x="408961" y="818565"/>
                  </a:moveTo>
                  <a:lnTo>
                    <a:pt x="361268" y="815812"/>
                  </a:lnTo>
                  <a:lnTo>
                    <a:pt x="315190" y="807756"/>
                  </a:lnTo>
                  <a:lnTo>
                    <a:pt x="271035" y="794705"/>
                  </a:lnTo>
                  <a:lnTo>
                    <a:pt x="229110" y="776965"/>
                  </a:lnTo>
                  <a:lnTo>
                    <a:pt x="189722" y="754845"/>
                  </a:lnTo>
                  <a:lnTo>
                    <a:pt x="153177" y="728650"/>
                  </a:lnTo>
                  <a:lnTo>
                    <a:pt x="119782" y="698689"/>
                  </a:lnTo>
                  <a:lnTo>
                    <a:pt x="89844" y="665268"/>
                  </a:lnTo>
                  <a:lnTo>
                    <a:pt x="63670" y="628694"/>
                  </a:lnTo>
                  <a:lnTo>
                    <a:pt x="41567" y="589275"/>
                  </a:lnTo>
                  <a:lnTo>
                    <a:pt x="23841" y="547317"/>
                  </a:lnTo>
                  <a:lnTo>
                    <a:pt x="10801" y="503127"/>
                  </a:lnTo>
                  <a:lnTo>
                    <a:pt x="2751" y="457013"/>
                  </a:lnTo>
                  <a:lnTo>
                    <a:pt x="0" y="409282"/>
                  </a:lnTo>
                  <a:lnTo>
                    <a:pt x="2751" y="361551"/>
                  </a:lnTo>
                  <a:lnTo>
                    <a:pt x="10801" y="315438"/>
                  </a:lnTo>
                  <a:lnTo>
                    <a:pt x="23841" y="271248"/>
                  </a:lnTo>
                  <a:lnTo>
                    <a:pt x="41567" y="229290"/>
                  </a:lnTo>
                  <a:lnTo>
                    <a:pt x="63670" y="189871"/>
                  </a:lnTo>
                  <a:lnTo>
                    <a:pt x="89844" y="153297"/>
                  </a:lnTo>
                  <a:lnTo>
                    <a:pt x="119782" y="119876"/>
                  </a:lnTo>
                  <a:lnTo>
                    <a:pt x="153177" y="89914"/>
                  </a:lnTo>
                  <a:lnTo>
                    <a:pt x="189722" y="63720"/>
                  </a:lnTo>
                  <a:lnTo>
                    <a:pt x="229110" y="41599"/>
                  </a:lnTo>
                  <a:lnTo>
                    <a:pt x="271035" y="23860"/>
                  </a:lnTo>
                  <a:lnTo>
                    <a:pt x="315190" y="10809"/>
                  </a:lnTo>
                  <a:lnTo>
                    <a:pt x="361268" y="2753"/>
                  </a:lnTo>
                  <a:lnTo>
                    <a:pt x="408961" y="0"/>
                  </a:lnTo>
                  <a:lnTo>
                    <a:pt x="462716" y="3549"/>
                  </a:lnTo>
                  <a:lnTo>
                    <a:pt x="515096" y="14022"/>
                  </a:lnTo>
                  <a:lnTo>
                    <a:pt x="565464" y="31155"/>
                  </a:lnTo>
                  <a:lnTo>
                    <a:pt x="613184" y="54684"/>
                  </a:lnTo>
                  <a:lnTo>
                    <a:pt x="657622" y="84345"/>
                  </a:lnTo>
                  <a:lnTo>
                    <a:pt x="698141" y="119876"/>
                  </a:lnTo>
                  <a:lnTo>
                    <a:pt x="733644" y="160426"/>
                  </a:lnTo>
                  <a:lnTo>
                    <a:pt x="763282" y="204899"/>
                  </a:lnTo>
                  <a:lnTo>
                    <a:pt x="786792" y="252657"/>
                  </a:lnTo>
                  <a:lnTo>
                    <a:pt x="803911" y="303064"/>
                  </a:lnTo>
                  <a:lnTo>
                    <a:pt x="814375" y="355485"/>
                  </a:lnTo>
                  <a:lnTo>
                    <a:pt x="817922" y="409282"/>
                  </a:lnTo>
                  <a:lnTo>
                    <a:pt x="815171" y="457013"/>
                  </a:lnTo>
                  <a:lnTo>
                    <a:pt x="807121" y="503127"/>
                  </a:lnTo>
                  <a:lnTo>
                    <a:pt x="794080" y="547317"/>
                  </a:lnTo>
                  <a:lnTo>
                    <a:pt x="776355" y="589275"/>
                  </a:lnTo>
                  <a:lnTo>
                    <a:pt x="754252" y="628694"/>
                  </a:lnTo>
                  <a:lnTo>
                    <a:pt x="728078" y="665268"/>
                  </a:lnTo>
                  <a:lnTo>
                    <a:pt x="698140" y="698689"/>
                  </a:lnTo>
                  <a:lnTo>
                    <a:pt x="664745" y="728650"/>
                  </a:lnTo>
                  <a:lnTo>
                    <a:pt x="628200" y="754845"/>
                  </a:lnTo>
                  <a:lnTo>
                    <a:pt x="588811" y="776965"/>
                  </a:lnTo>
                  <a:lnTo>
                    <a:pt x="546887" y="794705"/>
                  </a:lnTo>
                  <a:lnTo>
                    <a:pt x="502732" y="807756"/>
                  </a:lnTo>
                  <a:lnTo>
                    <a:pt x="456654" y="815812"/>
                  </a:lnTo>
                  <a:lnTo>
                    <a:pt x="408961" y="818565"/>
                  </a:lnTo>
                  <a:close/>
                </a:path>
              </a:pathLst>
            </a:custGeom>
            <a:solidFill>
              <a:srgbClr val="5F9DA7"/>
            </a:solidFill>
          </p:spPr>
          <p:txBody>
            <a:bodyPr wrap="square" lIns="0" tIns="0" rIns="0" bIns="0" rtlCol="0"/>
            <a:lstStyle/>
            <a:p>
              <a:endParaRPr sz="1092"/>
            </a:p>
          </p:txBody>
        </p:sp>
      </p:grpSp>
      <p:sp>
        <p:nvSpPr>
          <p:cNvPr id="24" name="object 24"/>
          <p:cNvSpPr txBox="1"/>
          <p:nvPr/>
        </p:nvSpPr>
        <p:spPr>
          <a:xfrm>
            <a:off x="8369514" y="5434588"/>
            <a:ext cx="173291" cy="147816"/>
          </a:xfrm>
          <a:prstGeom prst="rect">
            <a:avLst/>
          </a:prstGeom>
        </p:spPr>
        <p:txBody>
          <a:bodyPr vert="horz" wrap="square" lIns="0" tIns="7702" rIns="0" bIns="0" rtlCol="0">
            <a:spAutoFit/>
          </a:bodyPr>
          <a:lstStyle/>
          <a:p>
            <a:pPr marL="7701">
              <a:spcBef>
                <a:spcPts val="61"/>
              </a:spcBef>
            </a:pPr>
            <a:r>
              <a:rPr sz="910" b="1" spc="21" dirty="0">
                <a:solidFill>
                  <a:srgbClr val="FFFFFF"/>
                </a:solidFill>
                <a:latin typeface="Tahoma"/>
                <a:cs typeface="Tahoma"/>
              </a:rPr>
              <a:t>05</a:t>
            </a:r>
            <a:endParaRPr sz="910">
              <a:latin typeface="Tahoma"/>
              <a:cs typeface="Tahoma"/>
            </a:endParaRPr>
          </a:p>
        </p:txBody>
      </p:sp>
      <p:sp>
        <p:nvSpPr>
          <p:cNvPr id="25" name="object 25"/>
          <p:cNvSpPr txBox="1"/>
          <p:nvPr/>
        </p:nvSpPr>
        <p:spPr>
          <a:xfrm>
            <a:off x="6457352" y="6256151"/>
            <a:ext cx="1160281" cy="459760"/>
          </a:xfrm>
          <a:prstGeom prst="rect">
            <a:avLst/>
          </a:prstGeom>
        </p:spPr>
        <p:txBody>
          <a:bodyPr vert="horz" wrap="square" lIns="0" tIns="7702" rIns="0" bIns="0" rtlCol="0">
            <a:spAutoFit/>
          </a:bodyPr>
          <a:lstStyle/>
          <a:p>
            <a:pPr marL="1925" algn="ctr">
              <a:lnSpc>
                <a:spcPts val="870"/>
              </a:lnSpc>
              <a:spcBef>
                <a:spcPts val="61"/>
              </a:spcBef>
            </a:pPr>
            <a:r>
              <a:rPr sz="728" b="1" spc="-15" dirty="0">
                <a:solidFill>
                  <a:srgbClr val="DE1C79"/>
                </a:solidFill>
                <a:latin typeface="Tahoma"/>
                <a:cs typeface="Tahoma"/>
              </a:rPr>
              <a:t>‘23</a:t>
            </a:r>
            <a:endParaRPr sz="728">
              <a:latin typeface="Tahoma"/>
              <a:cs typeface="Tahoma"/>
            </a:endParaRPr>
          </a:p>
          <a:p>
            <a:pPr marL="7701" marR="3081" indent="385" algn="ctr">
              <a:lnSpc>
                <a:spcPts val="861"/>
              </a:lnSpc>
              <a:spcBef>
                <a:spcPts val="33"/>
              </a:spcBef>
            </a:pPr>
            <a:r>
              <a:rPr sz="728" spc="30" dirty="0">
                <a:latin typeface="Tahoma"/>
                <a:cs typeface="Tahoma"/>
              </a:rPr>
              <a:t>Launch</a:t>
            </a:r>
            <a:r>
              <a:rPr sz="728" spc="-21" dirty="0">
                <a:latin typeface="Tahoma"/>
                <a:cs typeface="Tahoma"/>
              </a:rPr>
              <a:t> </a:t>
            </a:r>
            <a:r>
              <a:rPr sz="728" spc="30" dirty="0">
                <a:latin typeface="Tahoma"/>
                <a:cs typeface="Tahoma"/>
              </a:rPr>
              <a:t>of</a:t>
            </a:r>
            <a:r>
              <a:rPr sz="728" spc="-18" dirty="0">
                <a:latin typeface="Tahoma"/>
                <a:cs typeface="Tahoma"/>
              </a:rPr>
              <a:t> </a:t>
            </a:r>
            <a:r>
              <a:rPr sz="728" spc="33" dirty="0">
                <a:latin typeface="Tahoma"/>
                <a:cs typeface="Tahoma"/>
              </a:rPr>
              <a:t>new</a:t>
            </a:r>
            <a:r>
              <a:rPr sz="728" spc="-21" dirty="0">
                <a:latin typeface="Tahoma"/>
                <a:cs typeface="Tahoma"/>
              </a:rPr>
              <a:t> </a:t>
            </a:r>
            <a:r>
              <a:rPr sz="728" spc="24" dirty="0">
                <a:latin typeface="Tahoma"/>
                <a:cs typeface="Tahoma"/>
              </a:rPr>
              <a:t>business </a:t>
            </a:r>
            <a:r>
              <a:rPr sz="728" dirty="0">
                <a:latin typeface="Tahoma"/>
                <a:cs typeface="Tahoma"/>
              </a:rPr>
              <a:t>segments:</a:t>
            </a:r>
            <a:r>
              <a:rPr sz="728" spc="73" dirty="0">
                <a:latin typeface="Tahoma"/>
                <a:cs typeface="Tahoma"/>
              </a:rPr>
              <a:t> </a:t>
            </a:r>
            <a:r>
              <a:rPr sz="728" spc="45" dirty="0">
                <a:latin typeface="Tahoma"/>
                <a:cs typeface="Tahoma"/>
              </a:rPr>
              <a:t>FMCG,</a:t>
            </a:r>
            <a:r>
              <a:rPr sz="728" spc="73" dirty="0">
                <a:latin typeface="Tahoma"/>
                <a:cs typeface="Tahoma"/>
              </a:rPr>
              <a:t> </a:t>
            </a:r>
            <a:r>
              <a:rPr sz="728" spc="-6" dirty="0">
                <a:latin typeface="Tahoma"/>
                <a:cs typeface="Tahoma"/>
              </a:rPr>
              <a:t>fashion, mobility</a:t>
            </a:r>
            <a:endParaRPr sz="728">
              <a:latin typeface="Tahoma"/>
              <a:cs typeface="Tahoma"/>
            </a:endParaRPr>
          </a:p>
        </p:txBody>
      </p:sp>
      <p:sp>
        <p:nvSpPr>
          <p:cNvPr id="26" name="object 26"/>
          <p:cNvSpPr txBox="1"/>
          <p:nvPr/>
        </p:nvSpPr>
        <p:spPr>
          <a:xfrm>
            <a:off x="7947093" y="4413760"/>
            <a:ext cx="1008170" cy="357168"/>
          </a:xfrm>
          <a:prstGeom prst="rect">
            <a:avLst/>
          </a:prstGeom>
        </p:spPr>
        <p:txBody>
          <a:bodyPr vert="horz" wrap="square" lIns="0" tIns="7702" rIns="0" bIns="0" rtlCol="0">
            <a:spAutoFit/>
          </a:bodyPr>
          <a:lstStyle/>
          <a:p>
            <a:pPr marL="1155" algn="ctr">
              <a:lnSpc>
                <a:spcPts val="1013"/>
              </a:lnSpc>
              <a:spcBef>
                <a:spcPts val="61"/>
              </a:spcBef>
            </a:pPr>
            <a:r>
              <a:rPr sz="849" b="1" spc="-15" dirty="0">
                <a:solidFill>
                  <a:srgbClr val="DE1C79"/>
                </a:solidFill>
                <a:latin typeface="Tahoma"/>
                <a:cs typeface="Tahoma"/>
              </a:rPr>
              <a:t>‘23</a:t>
            </a:r>
            <a:endParaRPr sz="849">
              <a:latin typeface="Tahoma"/>
              <a:cs typeface="Tahoma"/>
            </a:endParaRPr>
          </a:p>
          <a:p>
            <a:pPr marL="7701" marR="3081" algn="ctr">
              <a:lnSpc>
                <a:spcPts val="867"/>
              </a:lnSpc>
              <a:spcBef>
                <a:spcPts val="27"/>
              </a:spcBef>
            </a:pPr>
            <a:r>
              <a:rPr sz="728" spc="30" dirty="0">
                <a:latin typeface="Tahoma"/>
                <a:cs typeface="Tahoma"/>
              </a:rPr>
              <a:t>Launch</a:t>
            </a:r>
            <a:r>
              <a:rPr sz="728" spc="-15" dirty="0">
                <a:latin typeface="Tahoma"/>
                <a:cs typeface="Tahoma"/>
              </a:rPr>
              <a:t> </a:t>
            </a:r>
            <a:r>
              <a:rPr sz="728" spc="30" dirty="0">
                <a:latin typeface="Tahoma"/>
                <a:cs typeface="Tahoma"/>
              </a:rPr>
              <a:t>of</a:t>
            </a:r>
            <a:r>
              <a:rPr sz="728" spc="-15" dirty="0">
                <a:latin typeface="Tahoma"/>
                <a:cs typeface="Tahoma"/>
              </a:rPr>
              <a:t> </a:t>
            </a:r>
            <a:r>
              <a:rPr sz="728" dirty="0">
                <a:latin typeface="Tahoma"/>
                <a:cs typeface="Tahoma"/>
              </a:rPr>
              <a:t>U.K.,</a:t>
            </a:r>
            <a:r>
              <a:rPr sz="728" spc="-15" dirty="0">
                <a:latin typeface="Tahoma"/>
                <a:cs typeface="Tahoma"/>
              </a:rPr>
              <a:t> </a:t>
            </a:r>
            <a:r>
              <a:rPr sz="728" spc="-6" dirty="0">
                <a:latin typeface="Tahoma"/>
                <a:cs typeface="Tahoma"/>
              </a:rPr>
              <a:t>Europe </a:t>
            </a:r>
            <a:r>
              <a:rPr sz="728" dirty="0">
                <a:latin typeface="Tahoma"/>
                <a:cs typeface="Tahoma"/>
              </a:rPr>
              <a:t>(North</a:t>
            </a:r>
            <a:r>
              <a:rPr sz="728" spc="91" dirty="0">
                <a:latin typeface="Tahoma"/>
                <a:cs typeface="Tahoma"/>
              </a:rPr>
              <a:t> </a:t>
            </a:r>
            <a:r>
              <a:rPr sz="728" dirty="0">
                <a:latin typeface="Tahoma"/>
                <a:cs typeface="Tahoma"/>
              </a:rPr>
              <a:t>and</a:t>
            </a:r>
            <a:r>
              <a:rPr sz="728" spc="94" dirty="0">
                <a:latin typeface="Tahoma"/>
                <a:cs typeface="Tahoma"/>
              </a:rPr>
              <a:t> </a:t>
            </a:r>
            <a:r>
              <a:rPr sz="728" spc="-6" dirty="0">
                <a:latin typeface="Tahoma"/>
                <a:cs typeface="Tahoma"/>
              </a:rPr>
              <a:t>West)</a:t>
            </a:r>
            <a:endParaRPr sz="728">
              <a:latin typeface="Tahoma"/>
              <a:cs typeface="Tahoma"/>
            </a:endParaRPr>
          </a:p>
        </p:txBody>
      </p:sp>
      <p:sp>
        <p:nvSpPr>
          <p:cNvPr id="27" name="object 27"/>
          <p:cNvSpPr txBox="1"/>
          <p:nvPr/>
        </p:nvSpPr>
        <p:spPr>
          <a:xfrm>
            <a:off x="3610723" y="6269229"/>
            <a:ext cx="1155660" cy="344344"/>
          </a:xfrm>
          <a:prstGeom prst="rect">
            <a:avLst/>
          </a:prstGeom>
        </p:spPr>
        <p:txBody>
          <a:bodyPr vert="horz" wrap="square" lIns="0" tIns="7702" rIns="0" bIns="0" rtlCol="0">
            <a:spAutoFit/>
          </a:bodyPr>
          <a:lstStyle/>
          <a:p>
            <a:pPr marL="385" algn="ctr">
              <a:lnSpc>
                <a:spcPts val="870"/>
              </a:lnSpc>
              <a:spcBef>
                <a:spcPts val="61"/>
              </a:spcBef>
            </a:pPr>
            <a:r>
              <a:rPr sz="728" b="1" dirty="0">
                <a:solidFill>
                  <a:srgbClr val="DE1C79"/>
                </a:solidFill>
                <a:latin typeface="Tahoma"/>
                <a:cs typeface="Tahoma"/>
              </a:rPr>
              <a:t>Q4</a:t>
            </a:r>
            <a:r>
              <a:rPr sz="728" b="1" spc="-15" dirty="0">
                <a:solidFill>
                  <a:srgbClr val="DE1C79"/>
                </a:solidFill>
                <a:latin typeface="Tahoma"/>
                <a:cs typeface="Tahoma"/>
              </a:rPr>
              <a:t> ’22</a:t>
            </a:r>
            <a:endParaRPr sz="728">
              <a:latin typeface="Tahoma"/>
              <a:cs typeface="Tahoma"/>
            </a:endParaRPr>
          </a:p>
          <a:p>
            <a:pPr algn="ctr">
              <a:lnSpc>
                <a:spcPts val="864"/>
              </a:lnSpc>
            </a:pPr>
            <a:r>
              <a:rPr sz="728" spc="30" dirty="0">
                <a:latin typeface="Tahoma"/>
                <a:cs typeface="Tahoma"/>
              </a:rPr>
              <a:t>Market</a:t>
            </a:r>
            <a:r>
              <a:rPr sz="728" spc="-24" dirty="0">
                <a:latin typeface="Tahoma"/>
                <a:cs typeface="Tahoma"/>
              </a:rPr>
              <a:t> </a:t>
            </a:r>
            <a:r>
              <a:rPr sz="728" spc="24" dirty="0">
                <a:latin typeface="Tahoma"/>
                <a:cs typeface="Tahoma"/>
              </a:rPr>
              <a:t>Launch</a:t>
            </a:r>
            <a:endParaRPr sz="728">
              <a:latin typeface="Tahoma"/>
              <a:cs typeface="Tahoma"/>
            </a:endParaRPr>
          </a:p>
          <a:p>
            <a:pPr algn="ctr">
              <a:lnSpc>
                <a:spcPts val="867"/>
              </a:lnSpc>
            </a:pPr>
            <a:r>
              <a:rPr sz="728" spc="55" dirty="0">
                <a:latin typeface="Tahoma"/>
                <a:cs typeface="Tahoma"/>
              </a:rPr>
              <a:t>B2C</a:t>
            </a:r>
            <a:r>
              <a:rPr sz="728" spc="9" dirty="0">
                <a:latin typeface="Tahoma"/>
                <a:cs typeface="Tahoma"/>
              </a:rPr>
              <a:t> </a:t>
            </a:r>
            <a:r>
              <a:rPr sz="728" dirty="0">
                <a:latin typeface="Tahoma"/>
                <a:cs typeface="Tahoma"/>
              </a:rPr>
              <a:t>in</a:t>
            </a:r>
            <a:r>
              <a:rPr sz="728" spc="9" dirty="0">
                <a:latin typeface="Tahoma"/>
                <a:cs typeface="Tahoma"/>
              </a:rPr>
              <a:t> </a:t>
            </a:r>
            <a:r>
              <a:rPr sz="728" spc="30" dirty="0">
                <a:latin typeface="Tahoma"/>
                <a:cs typeface="Tahoma"/>
              </a:rPr>
              <a:t>test</a:t>
            </a:r>
            <a:r>
              <a:rPr sz="728" spc="9" dirty="0">
                <a:latin typeface="Tahoma"/>
                <a:cs typeface="Tahoma"/>
              </a:rPr>
              <a:t> </a:t>
            </a:r>
            <a:r>
              <a:rPr sz="728" dirty="0">
                <a:latin typeface="Tahoma"/>
                <a:cs typeface="Tahoma"/>
              </a:rPr>
              <a:t>market</a:t>
            </a:r>
            <a:r>
              <a:rPr sz="728" spc="9" dirty="0">
                <a:latin typeface="Tahoma"/>
                <a:cs typeface="Tahoma"/>
              </a:rPr>
              <a:t> </a:t>
            </a:r>
            <a:r>
              <a:rPr sz="728" spc="-6" dirty="0">
                <a:latin typeface="Tahoma"/>
                <a:cs typeface="Tahoma"/>
              </a:rPr>
              <a:t>Austria</a:t>
            </a:r>
            <a:endParaRPr sz="728">
              <a:latin typeface="Tahoma"/>
              <a:cs typeface="Tahoma"/>
            </a:endParaRPr>
          </a:p>
        </p:txBody>
      </p:sp>
      <p:grpSp>
        <p:nvGrpSpPr>
          <p:cNvPr id="28" name="object 28"/>
          <p:cNvGrpSpPr/>
          <p:nvPr/>
        </p:nvGrpSpPr>
        <p:grpSpPr>
          <a:xfrm>
            <a:off x="8966385" y="5173283"/>
            <a:ext cx="1096741" cy="678531"/>
            <a:chOff x="14785196" y="8527749"/>
            <a:chExt cx="1808480" cy="1118870"/>
          </a:xfrm>
        </p:grpSpPr>
        <p:sp>
          <p:nvSpPr>
            <p:cNvPr id="29" name="object 29"/>
            <p:cNvSpPr/>
            <p:nvPr/>
          </p:nvSpPr>
          <p:spPr>
            <a:xfrm>
              <a:off x="14785196" y="8959165"/>
              <a:ext cx="367030" cy="360680"/>
            </a:xfrm>
            <a:custGeom>
              <a:avLst/>
              <a:gdLst/>
              <a:ahLst/>
              <a:cxnLst/>
              <a:rect l="l" t="t" r="r" b="b"/>
              <a:pathLst>
                <a:path w="367030" h="360679">
                  <a:moveTo>
                    <a:pt x="183559" y="360142"/>
                  </a:moveTo>
                  <a:lnTo>
                    <a:pt x="134576" y="353635"/>
                  </a:lnTo>
                  <a:lnTo>
                    <a:pt x="90675" y="335242"/>
                  </a:lnTo>
                  <a:lnTo>
                    <a:pt x="53562" y="306659"/>
                  </a:lnTo>
                  <a:lnTo>
                    <a:pt x="24942" y="269581"/>
                  </a:lnTo>
                  <a:lnTo>
                    <a:pt x="6519" y="225703"/>
                  </a:lnTo>
                  <a:lnTo>
                    <a:pt x="0" y="176720"/>
                  </a:lnTo>
                  <a:lnTo>
                    <a:pt x="6519" y="130561"/>
                  </a:lnTo>
                  <a:lnTo>
                    <a:pt x="24942" y="88576"/>
                  </a:lnTo>
                  <a:lnTo>
                    <a:pt x="53562" y="52646"/>
                  </a:lnTo>
                  <a:lnTo>
                    <a:pt x="90675" y="24652"/>
                  </a:lnTo>
                  <a:lnTo>
                    <a:pt x="134576" y="6476"/>
                  </a:lnTo>
                  <a:lnTo>
                    <a:pt x="183559" y="0"/>
                  </a:lnTo>
                  <a:lnTo>
                    <a:pt x="232531" y="6476"/>
                  </a:lnTo>
                  <a:lnTo>
                    <a:pt x="276401" y="24652"/>
                  </a:lnTo>
                  <a:lnTo>
                    <a:pt x="313473" y="52646"/>
                  </a:lnTo>
                  <a:lnTo>
                    <a:pt x="342052" y="88576"/>
                  </a:lnTo>
                  <a:lnTo>
                    <a:pt x="360443" y="130561"/>
                  </a:lnTo>
                  <a:lnTo>
                    <a:pt x="366950" y="176720"/>
                  </a:lnTo>
                  <a:lnTo>
                    <a:pt x="360443" y="225703"/>
                  </a:lnTo>
                  <a:lnTo>
                    <a:pt x="342052" y="269581"/>
                  </a:lnTo>
                  <a:lnTo>
                    <a:pt x="313473" y="306659"/>
                  </a:lnTo>
                  <a:lnTo>
                    <a:pt x="276401" y="335242"/>
                  </a:lnTo>
                  <a:lnTo>
                    <a:pt x="232531" y="353635"/>
                  </a:lnTo>
                  <a:lnTo>
                    <a:pt x="183559" y="360142"/>
                  </a:lnTo>
                  <a:close/>
                </a:path>
              </a:pathLst>
            </a:custGeom>
            <a:solidFill>
              <a:srgbClr val="5F9DA7"/>
            </a:solidFill>
          </p:spPr>
          <p:txBody>
            <a:bodyPr wrap="square" lIns="0" tIns="0" rIns="0" bIns="0" rtlCol="0"/>
            <a:lstStyle/>
            <a:p>
              <a:endParaRPr sz="1092"/>
            </a:p>
          </p:txBody>
        </p:sp>
        <p:sp>
          <p:nvSpPr>
            <p:cNvPr id="30" name="object 30"/>
            <p:cNvSpPr/>
            <p:nvPr/>
          </p:nvSpPr>
          <p:spPr>
            <a:xfrm>
              <a:off x="15485260" y="8537274"/>
              <a:ext cx="1099185" cy="1099820"/>
            </a:xfrm>
            <a:custGeom>
              <a:avLst/>
              <a:gdLst/>
              <a:ahLst/>
              <a:cxnLst/>
              <a:rect l="l" t="t" r="r" b="b"/>
              <a:pathLst>
                <a:path w="1099184" h="1099820">
                  <a:moveTo>
                    <a:pt x="0" y="549622"/>
                  </a:moveTo>
                  <a:lnTo>
                    <a:pt x="2016" y="502199"/>
                  </a:lnTo>
                  <a:lnTo>
                    <a:pt x="7955" y="455895"/>
                  </a:lnTo>
                  <a:lnTo>
                    <a:pt x="17653" y="410877"/>
                  </a:lnTo>
                  <a:lnTo>
                    <a:pt x="30944" y="367309"/>
                  </a:lnTo>
                  <a:lnTo>
                    <a:pt x="47663" y="325356"/>
                  </a:lnTo>
                  <a:lnTo>
                    <a:pt x="67646" y="285184"/>
                  </a:lnTo>
                  <a:lnTo>
                    <a:pt x="90727" y="246956"/>
                  </a:lnTo>
                  <a:lnTo>
                    <a:pt x="116741" y="210839"/>
                  </a:lnTo>
                  <a:lnTo>
                    <a:pt x="145525" y="176997"/>
                  </a:lnTo>
                  <a:lnTo>
                    <a:pt x="176912" y="145594"/>
                  </a:lnTo>
                  <a:lnTo>
                    <a:pt x="210738" y="116797"/>
                  </a:lnTo>
                  <a:lnTo>
                    <a:pt x="246838" y="90770"/>
                  </a:lnTo>
                  <a:lnTo>
                    <a:pt x="285047" y="67678"/>
                  </a:lnTo>
                  <a:lnTo>
                    <a:pt x="325200" y="47686"/>
                  </a:lnTo>
                  <a:lnTo>
                    <a:pt x="367133" y="30959"/>
                  </a:lnTo>
                  <a:lnTo>
                    <a:pt x="410680" y="17662"/>
                  </a:lnTo>
                  <a:lnTo>
                    <a:pt x="455677" y="7959"/>
                  </a:lnTo>
                  <a:lnTo>
                    <a:pt x="501958" y="2017"/>
                  </a:lnTo>
                  <a:lnTo>
                    <a:pt x="549358" y="0"/>
                  </a:lnTo>
                  <a:lnTo>
                    <a:pt x="597662" y="2127"/>
                  </a:lnTo>
                  <a:lnTo>
                    <a:pt x="645270" y="8439"/>
                  </a:lnTo>
                  <a:lnTo>
                    <a:pt x="691930" y="18830"/>
                  </a:lnTo>
                  <a:lnTo>
                    <a:pt x="737389" y="33196"/>
                  </a:lnTo>
                  <a:lnTo>
                    <a:pt x="781394" y="51433"/>
                  </a:lnTo>
                  <a:lnTo>
                    <a:pt x="823692" y="73434"/>
                  </a:lnTo>
                  <a:lnTo>
                    <a:pt x="864030" y="99096"/>
                  </a:lnTo>
                  <a:lnTo>
                    <a:pt x="902155" y="128313"/>
                  </a:lnTo>
                  <a:lnTo>
                    <a:pt x="937813" y="160980"/>
                  </a:lnTo>
                  <a:lnTo>
                    <a:pt x="970466" y="196656"/>
                  </a:lnTo>
                  <a:lnTo>
                    <a:pt x="999669" y="234799"/>
                  </a:lnTo>
                  <a:lnTo>
                    <a:pt x="1025318" y="275157"/>
                  </a:lnTo>
                  <a:lnTo>
                    <a:pt x="1047309" y="317475"/>
                  </a:lnTo>
                  <a:lnTo>
                    <a:pt x="1065536" y="361501"/>
                  </a:lnTo>
                  <a:lnTo>
                    <a:pt x="1079895" y="406982"/>
                  </a:lnTo>
                  <a:lnTo>
                    <a:pt x="1090281" y="453665"/>
                  </a:lnTo>
                  <a:lnTo>
                    <a:pt x="1096590" y="501296"/>
                  </a:lnTo>
                  <a:lnTo>
                    <a:pt x="1098716" y="549622"/>
                  </a:lnTo>
                  <a:lnTo>
                    <a:pt x="1096700" y="597046"/>
                  </a:lnTo>
                  <a:lnTo>
                    <a:pt x="1090760" y="643349"/>
                  </a:lnTo>
                  <a:lnTo>
                    <a:pt x="1081063" y="688367"/>
                  </a:lnTo>
                  <a:lnTo>
                    <a:pt x="1067772" y="731935"/>
                  </a:lnTo>
                  <a:lnTo>
                    <a:pt x="1051053" y="773888"/>
                  </a:lnTo>
                  <a:lnTo>
                    <a:pt x="1031070" y="814060"/>
                  </a:lnTo>
                  <a:lnTo>
                    <a:pt x="1007989" y="852288"/>
                  </a:lnTo>
                  <a:lnTo>
                    <a:pt x="981975" y="888405"/>
                  </a:lnTo>
                  <a:lnTo>
                    <a:pt x="953192" y="922248"/>
                  </a:lnTo>
                  <a:lnTo>
                    <a:pt x="921804" y="953650"/>
                  </a:lnTo>
                  <a:lnTo>
                    <a:pt x="887979" y="982447"/>
                  </a:lnTo>
                  <a:lnTo>
                    <a:pt x="851879" y="1008474"/>
                  </a:lnTo>
                  <a:lnTo>
                    <a:pt x="813670" y="1031566"/>
                  </a:lnTo>
                  <a:lnTo>
                    <a:pt x="773516" y="1051558"/>
                  </a:lnTo>
                  <a:lnTo>
                    <a:pt x="731584" y="1068285"/>
                  </a:lnTo>
                  <a:lnTo>
                    <a:pt x="688037" y="1081583"/>
                  </a:lnTo>
                  <a:lnTo>
                    <a:pt x="643040" y="1091285"/>
                  </a:lnTo>
                  <a:lnTo>
                    <a:pt x="596759" y="1097227"/>
                  </a:lnTo>
                  <a:lnTo>
                    <a:pt x="549358" y="1099245"/>
                  </a:lnTo>
                  <a:lnTo>
                    <a:pt x="501958" y="1097227"/>
                  </a:lnTo>
                  <a:lnTo>
                    <a:pt x="455677" y="1091285"/>
                  </a:lnTo>
                  <a:lnTo>
                    <a:pt x="410680" y="1081583"/>
                  </a:lnTo>
                  <a:lnTo>
                    <a:pt x="367133" y="1068285"/>
                  </a:lnTo>
                  <a:lnTo>
                    <a:pt x="325200" y="1051558"/>
                  </a:lnTo>
                  <a:lnTo>
                    <a:pt x="285047" y="1031566"/>
                  </a:lnTo>
                  <a:lnTo>
                    <a:pt x="246838" y="1008474"/>
                  </a:lnTo>
                  <a:lnTo>
                    <a:pt x="210738" y="982447"/>
                  </a:lnTo>
                  <a:lnTo>
                    <a:pt x="176912" y="953650"/>
                  </a:lnTo>
                  <a:lnTo>
                    <a:pt x="145525" y="922248"/>
                  </a:lnTo>
                  <a:lnTo>
                    <a:pt x="116741" y="888405"/>
                  </a:lnTo>
                  <a:lnTo>
                    <a:pt x="90727" y="852288"/>
                  </a:lnTo>
                  <a:lnTo>
                    <a:pt x="67646" y="814060"/>
                  </a:lnTo>
                  <a:lnTo>
                    <a:pt x="47663" y="773888"/>
                  </a:lnTo>
                  <a:lnTo>
                    <a:pt x="30944" y="731935"/>
                  </a:lnTo>
                  <a:lnTo>
                    <a:pt x="17653" y="688367"/>
                  </a:lnTo>
                  <a:lnTo>
                    <a:pt x="7955" y="643349"/>
                  </a:lnTo>
                  <a:lnTo>
                    <a:pt x="2016" y="597046"/>
                  </a:lnTo>
                  <a:lnTo>
                    <a:pt x="0" y="549622"/>
                  </a:lnTo>
                  <a:close/>
                </a:path>
              </a:pathLst>
            </a:custGeom>
            <a:ln w="19049">
              <a:solidFill>
                <a:srgbClr val="5F9DA7"/>
              </a:solidFill>
            </a:ln>
          </p:spPr>
          <p:txBody>
            <a:bodyPr wrap="square" lIns="0" tIns="0" rIns="0" bIns="0" rtlCol="0"/>
            <a:lstStyle/>
            <a:p>
              <a:endParaRPr sz="1092"/>
            </a:p>
          </p:txBody>
        </p:sp>
        <p:sp>
          <p:nvSpPr>
            <p:cNvPr id="31" name="object 31"/>
            <p:cNvSpPr/>
            <p:nvPr/>
          </p:nvSpPr>
          <p:spPr>
            <a:xfrm>
              <a:off x="15625621" y="8677670"/>
              <a:ext cx="818515" cy="819150"/>
            </a:xfrm>
            <a:custGeom>
              <a:avLst/>
              <a:gdLst/>
              <a:ahLst/>
              <a:cxnLst/>
              <a:rect l="l" t="t" r="r" b="b"/>
              <a:pathLst>
                <a:path w="818515" h="819150">
                  <a:moveTo>
                    <a:pt x="408959" y="818565"/>
                  </a:moveTo>
                  <a:lnTo>
                    <a:pt x="361266" y="815812"/>
                  </a:lnTo>
                  <a:lnTo>
                    <a:pt x="315189" y="807756"/>
                  </a:lnTo>
                  <a:lnTo>
                    <a:pt x="271034" y="794705"/>
                  </a:lnTo>
                  <a:lnTo>
                    <a:pt x="229109" y="776965"/>
                  </a:lnTo>
                  <a:lnTo>
                    <a:pt x="189721" y="754845"/>
                  </a:lnTo>
                  <a:lnTo>
                    <a:pt x="153176" y="728650"/>
                  </a:lnTo>
                  <a:lnTo>
                    <a:pt x="119781" y="698689"/>
                  </a:lnTo>
                  <a:lnTo>
                    <a:pt x="89843" y="665268"/>
                  </a:lnTo>
                  <a:lnTo>
                    <a:pt x="63670" y="628694"/>
                  </a:lnTo>
                  <a:lnTo>
                    <a:pt x="41567" y="589275"/>
                  </a:lnTo>
                  <a:lnTo>
                    <a:pt x="23841" y="547317"/>
                  </a:lnTo>
                  <a:lnTo>
                    <a:pt x="10800" y="503127"/>
                  </a:lnTo>
                  <a:lnTo>
                    <a:pt x="2751" y="457013"/>
                  </a:lnTo>
                  <a:lnTo>
                    <a:pt x="0" y="409282"/>
                  </a:lnTo>
                  <a:lnTo>
                    <a:pt x="2751" y="361551"/>
                  </a:lnTo>
                  <a:lnTo>
                    <a:pt x="10800" y="315438"/>
                  </a:lnTo>
                  <a:lnTo>
                    <a:pt x="23841" y="271248"/>
                  </a:lnTo>
                  <a:lnTo>
                    <a:pt x="41567" y="229290"/>
                  </a:lnTo>
                  <a:lnTo>
                    <a:pt x="63670" y="189871"/>
                  </a:lnTo>
                  <a:lnTo>
                    <a:pt x="89843" y="153297"/>
                  </a:lnTo>
                  <a:lnTo>
                    <a:pt x="119781" y="119876"/>
                  </a:lnTo>
                  <a:lnTo>
                    <a:pt x="153176" y="89914"/>
                  </a:lnTo>
                  <a:lnTo>
                    <a:pt x="189721" y="63720"/>
                  </a:lnTo>
                  <a:lnTo>
                    <a:pt x="229109" y="41599"/>
                  </a:lnTo>
                  <a:lnTo>
                    <a:pt x="271034" y="23860"/>
                  </a:lnTo>
                  <a:lnTo>
                    <a:pt x="315189" y="10809"/>
                  </a:lnTo>
                  <a:lnTo>
                    <a:pt x="361266" y="2753"/>
                  </a:lnTo>
                  <a:lnTo>
                    <a:pt x="408959" y="0"/>
                  </a:lnTo>
                  <a:lnTo>
                    <a:pt x="462716" y="3549"/>
                  </a:lnTo>
                  <a:lnTo>
                    <a:pt x="515095" y="14022"/>
                  </a:lnTo>
                  <a:lnTo>
                    <a:pt x="565463" y="31155"/>
                  </a:lnTo>
                  <a:lnTo>
                    <a:pt x="613184" y="54684"/>
                  </a:lnTo>
                  <a:lnTo>
                    <a:pt x="657621" y="84345"/>
                  </a:lnTo>
                  <a:lnTo>
                    <a:pt x="698139" y="119876"/>
                  </a:lnTo>
                  <a:lnTo>
                    <a:pt x="733642" y="160426"/>
                  </a:lnTo>
                  <a:lnTo>
                    <a:pt x="763281" y="204899"/>
                  </a:lnTo>
                  <a:lnTo>
                    <a:pt x="786791" y="252657"/>
                  </a:lnTo>
                  <a:lnTo>
                    <a:pt x="803911" y="303064"/>
                  </a:lnTo>
                  <a:lnTo>
                    <a:pt x="814375" y="355485"/>
                  </a:lnTo>
                  <a:lnTo>
                    <a:pt x="817922" y="409282"/>
                  </a:lnTo>
                  <a:lnTo>
                    <a:pt x="815171" y="457013"/>
                  </a:lnTo>
                  <a:lnTo>
                    <a:pt x="807121" y="503127"/>
                  </a:lnTo>
                  <a:lnTo>
                    <a:pt x="794080" y="547317"/>
                  </a:lnTo>
                  <a:lnTo>
                    <a:pt x="776355" y="589275"/>
                  </a:lnTo>
                  <a:lnTo>
                    <a:pt x="754252" y="628694"/>
                  </a:lnTo>
                  <a:lnTo>
                    <a:pt x="728078" y="665268"/>
                  </a:lnTo>
                  <a:lnTo>
                    <a:pt x="698140" y="698689"/>
                  </a:lnTo>
                  <a:lnTo>
                    <a:pt x="664745" y="728650"/>
                  </a:lnTo>
                  <a:lnTo>
                    <a:pt x="628200" y="754845"/>
                  </a:lnTo>
                  <a:lnTo>
                    <a:pt x="588811" y="776965"/>
                  </a:lnTo>
                  <a:lnTo>
                    <a:pt x="546886" y="794705"/>
                  </a:lnTo>
                  <a:lnTo>
                    <a:pt x="502731" y="807756"/>
                  </a:lnTo>
                  <a:lnTo>
                    <a:pt x="456653" y="815812"/>
                  </a:lnTo>
                  <a:lnTo>
                    <a:pt x="408959" y="818565"/>
                  </a:lnTo>
                  <a:close/>
                </a:path>
              </a:pathLst>
            </a:custGeom>
            <a:solidFill>
              <a:srgbClr val="5F9DA7"/>
            </a:solidFill>
          </p:spPr>
          <p:txBody>
            <a:bodyPr wrap="square" lIns="0" tIns="0" rIns="0" bIns="0" rtlCol="0"/>
            <a:lstStyle/>
            <a:p>
              <a:endParaRPr sz="1092"/>
            </a:p>
          </p:txBody>
        </p:sp>
      </p:grpSp>
      <p:sp>
        <p:nvSpPr>
          <p:cNvPr id="32" name="object 32"/>
          <p:cNvSpPr txBox="1"/>
          <p:nvPr/>
        </p:nvSpPr>
        <p:spPr>
          <a:xfrm>
            <a:off x="9641647" y="5434588"/>
            <a:ext cx="173291" cy="147816"/>
          </a:xfrm>
          <a:prstGeom prst="rect">
            <a:avLst/>
          </a:prstGeom>
        </p:spPr>
        <p:txBody>
          <a:bodyPr vert="horz" wrap="square" lIns="0" tIns="7702" rIns="0" bIns="0" rtlCol="0">
            <a:spAutoFit/>
          </a:bodyPr>
          <a:lstStyle/>
          <a:p>
            <a:pPr marL="7701">
              <a:spcBef>
                <a:spcPts val="61"/>
              </a:spcBef>
            </a:pPr>
            <a:r>
              <a:rPr sz="910" b="1" spc="21" dirty="0">
                <a:solidFill>
                  <a:srgbClr val="FFFFFF"/>
                </a:solidFill>
                <a:latin typeface="Tahoma"/>
                <a:cs typeface="Tahoma"/>
              </a:rPr>
              <a:t>05</a:t>
            </a:r>
            <a:endParaRPr sz="910">
              <a:latin typeface="Tahoma"/>
              <a:cs typeface="Tahoma"/>
            </a:endParaRPr>
          </a:p>
        </p:txBody>
      </p:sp>
      <p:sp>
        <p:nvSpPr>
          <p:cNvPr id="33" name="object 33"/>
          <p:cNvSpPr/>
          <p:nvPr/>
        </p:nvSpPr>
        <p:spPr>
          <a:xfrm>
            <a:off x="4195824" y="5782010"/>
            <a:ext cx="2840821" cy="449787"/>
          </a:xfrm>
          <a:custGeom>
            <a:avLst/>
            <a:gdLst/>
            <a:ahLst/>
            <a:cxnLst/>
            <a:rect l="l" t="t" r="r" b="b"/>
            <a:pathLst>
              <a:path w="4684395" h="741679">
                <a:moveTo>
                  <a:pt x="4684237" y="0"/>
                </a:moveTo>
                <a:lnTo>
                  <a:pt x="4679472" y="741535"/>
                </a:lnTo>
              </a:path>
              <a:path w="4684395" h="741679">
                <a:moveTo>
                  <a:pt x="4764" y="0"/>
                </a:moveTo>
                <a:lnTo>
                  <a:pt x="0" y="741535"/>
                </a:lnTo>
              </a:path>
            </a:pathLst>
          </a:custGeom>
          <a:ln w="12699">
            <a:solidFill>
              <a:srgbClr val="06243D"/>
            </a:solidFill>
          </a:ln>
        </p:spPr>
        <p:txBody>
          <a:bodyPr wrap="square" lIns="0" tIns="0" rIns="0" bIns="0" rtlCol="0"/>
          <a:lstStyle/>
          <a:p>
            <a:endParaRPr sz="1092"/>
          </a:p>
        </p:txBody>
      </p:sp>
      <p:sp>
        <p:nvSpPr>
          <p:cNvPr id="34" name="object 34"/>
          <p:cNvSpPr txBox="1"/>
          <p:nvPr/>
        </p:nvSpPr>
        <p:spPr>
          <a:xfrm>
            <a:off x="9283822" y="6196119"/>
            <a:ext cx="866456" cy="496052"/>
          </a:xfrm>
          <a:prstGeom prst="rect">
            <a:avLst/>
          </a:prstGeom>
        </p:spPr>
        <p:txBody>
          <a:bodyPr vert="horz" wrap="square" lIns="0" tIns="7702" rIns="0" bIns="0" rtlCol="0">
            <a:spAutoFit/>
          </a:bodyPr>
          <a:lstStyle/>
          <a:p>
            <a:pPr marL="1155" algn="ctr">
              <a:lnSpc>
                <a:spcPts val="1013"/>
              </a:lnSpc>
              <a:spcBef>
                <a:spcPts val="61"/>
              </a:spcBef>
            </a:pPr>
            <a:r>
              <a:rPr sz="849" b="1" spc="-15" dirty="0">
                <a:solidFill>
                  <a:srgbClr val="DE1C79"/>
                </a:solidFill>
                <a:latin typeface="Tahoma"/>
                <a:cs typeface="Tahoma"/>
              </a:rPr>
              <a:t>‘25</a:t>
            </a:r>
            <a:endParaRPr sz="849">
              <a:latin typeface="Tahoma"/>
              <a:cs typeface="Tahoma"/>
            </a:endParaRPr>
          </a:p>
          <a:p>
            <a:pPr marL="770" algn="ctr">
              <a:lnSpc>
                <a:spcPts val="867"/>
              </a:lnSpc>
            </a:pPr>
            <a:r>
              <a:rPr sz="728" dirty="0">
                <a:solidFill>
                  <a:srgbClr val="222222"/>
                </a:solidFill>
                <a:latin typeface="Tahoma"/>
                <a:cs typeface="Tahoma"/>
              </a:rPr>
              <a:t>150</a:t>
            </a:r>
            <a:r>
              <a:rPr sz="728" spc="-12" dirty="0">
                <a:solidFill>
                  <a:srgbClr val="222222"/>
                </a:solidFill>
                <a:latin typeface="Tahoma"/>
                <a:cs typeface="Tahoma"/>
              </a:rPr>
              <a:t> </a:t>
            </a:r>
            <a:r>
              <a:rPr sz="728" spc="33" dirty="0">
                <a:solidFill>
                  <a:srgbClr val="222222"/>
                </a:solidFill>
                <a:latin typeface="Tahoma"/>
                <a:cs typeface="Tahoma"/>
              </a:rPr>
              <a:t>new</a:t>
            </a:r>
            <a:r>
              <a:rPr sz="728" spc="-9" dirty="0">
                <a:solidFill>
                  <a:srgbClr val="222222"/>
                </a:solidFill>
                <a:latin typeface="Tahoma"/>
                <a:cs typeface="Tahoma"/>
              </a:rPr>
              <a:t> </a:t>
            </a:r>
            <a:r>
              <a:rPr sz="728" spc="-6" dirty="0">
                <a:solidFill>
                  <a:srgbClr val="222222"/>
                </a:solidFill>
                <a:latin typeface="Tahoma"/>
                <a:cs typeface="Tahoma"/>
              </a:rPr>
              <a:t>retail</a:t>
            </a:r>
            <a:endParaRPr sz="728">
              <a:latin typeface="Tahoma"/>
              <a:cs typeface="Tahoma"/>
            </a:endParaRPr>
          </a:p>
          <a:p>
            <a:pPr marL="7701" marR="3081" algn="ctr">
              <a:lnSpc>
                <a:spcPct val="114599"/>
              </a:lnSpc>
            </a:pPr>
            <a:r>
              <a:rPr sz="728" dirty="0">
                <a:solidFill>
                  <a:srgbClr val="222222"/>
                </a:solidFill>
                <a:latin typeface="Tahoma"/>
                <a:cs typeface="Tahoma"/>
              </a:rPr>
              <a:t>opportunities</a:t>
            </a:r>
            <a:r>
              <a:rPr sz="728" spc="158" dirty="0">
                <a:solidFill>
                  <a:srgbClr val="222222"/>
                </a:solidFill>
                <a:latin typeface="Tahoma"/>
                <a:cs typeface="Tahoma"/>
              </a:rPr>
              <a:t> </a:t>
            </a:r>
            <a:r>
              <a:rPr sz="728" dirty="0">
                <a:solidFill>
                  <a:srgbClr val="222222"/>
                </a:solidFill>
                <a:latin typeface="Tahoma"/>
                <a:cs typeface="Tahoma"/>
              </a:rPr>
              <a:t>in</a:t>
            </a:r>
            <a:r>
              <a:rPr sz="728" spc="158" dirty="0">
                <a:solidFill>
                  <a:srgbClr val="222222"/>
                </a:solidFill>
                <a:latin typeface="Tahoma"/>
                <a:cs typeface="Tahoma"/>
              </a:rPr>
              <a:t> </a:t>
            </a:r>
            <a:r>
              <a:rPr sz="728" spc="-15" dirty="0">
                <a:solidFill>
                  <a:srgbClr val="222222"/>
                </a:solidFill>
                <a:latin typeface="Tahoma"/>
                <a:cs typeface="Tahoma"/>
              </a:rPr>
              <a:t>the </a:t>
            </a:r>
            <a:r>
              <a:rPr sz="728" spc="42" dirty="0">
                <a:solidFill>
                  <a:srgbClr val="222222"/>
                </a:solidFill>
                <a:latin typeface="Tahoma"/>
                <a:cs typeface="Tahoma"/>
              </a:rPr>
              <a:t>EMEA</a:t>
            </a:r>
            <a:r>
              <a:rPr sz="728" spc="-30" dirty="0">
                <a:solidFill>
                  <a:srgbClr val="222222"/>
                </a:solidFill>
                <a:latin typeface="Tahoma"/>
                <a:cs typeface="Tahoma"/>
              </a:rPr>
              <a:t> </a:t>
            </a:r>
            <a:r>
              <a:rPr sz="728" dirty="0">
                <a:solidFill>
                  <a:srgbClr val="222222"/>
                </a:solidFill>
                <a:latin typeface="Tahoma"/>
                <a:cs typeface="Tahoma"/>
              </a:rPr>
              <a:t>&amp;</a:t>
            </a:r>
            <a:r>
              <a:rPr sz="728" spc="-27" dirty="0">
                <a:solidFill>
                  <a:srgbClr val="222222"/>
                </a:solidFill>
                <a:latin typeface="Tahoma"/>
                <a:cs typeface="Tahoma"/>
              </a:rPr>
              <a:t> </a:t>
            </a:r>
            <a:r>
              <a:rPr sz="728" spc="52" dirty="0">
                <a:solidFill>
                  <a:srgbClr val="222222"/>
                </a:solidFill>
                <a:latin typeface="Tahoma"/>
                <a:cs typeface="Tahoma"/>
              </a:rPr>
              <a:t>NA</a:t>
            </a:r>
            <a:r>
              <a:rPr sz="728" spc="-30" dirty="0">
                <a:solidFill>
                  <a:srgbClr val="222222"/>
                </a:solidFill>
                <a:latin typeface="Tahoma"/>
                <a:cs typeface="Tahoma"/>
              </a:rPr>
              <a:t> </a:t>
            </a:r>
            <a:r>
              <a:rPr sz="728" spc="-6" dirty="0">
                <a:solidFill>
                  <a:srgbClr val="222222"/>
                </a:solidFill>
                <a:latin typeface="Tahoma"/>
                <a:cs typeface="Tahoma"/>
              </a:rPr>
              <a:t>region</a:t>
            </a:r>
            <a:endParaRPr sz="728">
              <a:latin typeface="Tahoma"/>
              <a:cs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552" y="1"/>
            <a:ext cx="13701924" cy="6857999"/>
          </a:xfrm>
          <a:prstGeom prst="rect">
            <a:avLst/>
          </a:prstGeom>
        </p:spPr>
      </p:pic>
      <p:pic>
        <p:nvPicPr>
          <p:cNvPr id="5" name="Picture 4">
            <a:extLst>
              <a:ext uri="{FF2B5EF4-FFF2-40B4-BE49-F238E27FC236}">
                <a16:creationId xmlns:a16="http://schemas.microsoft.com/office/drawing/2014/main" id="{5BB56EAD-0499-430C-BCF2-A5BDDC45B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5" y="96260"/>
            <a:ext cx="5456250" cy="1730233"/>
          </a:xfrm>
          <a:prstGeom prst="rect">
            <a:avLst/>
          </a:prstGeom>
        </p:spPr>
      </p:pic>
      <p:sp>
        <p:nvSpPr>
          <p:cNvPr id="23" name="Rectangle 22">
            <a:extLst>
              <a:ext uri="{FF2B5EF4-FFF2-40B4-BE49-F238E27FC236}">
                <a16:creationId xmlns:a16="http://schemas.microsoft.com/office/drawing/2014/main" id="{63D0E367-44B8-4495-9D70-C1C9F45AED71}"/>
              </a:ext>
            </a:extLst>
          </p:cNvPr>
          <p:cNvSpPr/>
          <p:nvPr/>
        </p:nvSpPr>
        <p:spPr>
          <a:xfrm>
            <a:off x="-1" y="2245666"/>
            <a:ext cx="12192001" cy="1569660"/>
          </a:xfrm>
          <a:prstGeom prst="rect">
            <a:avLst/>
          </a:prstGeom>
        </p:spPr>
        <p:txBody>
          <a:bodyPr wrap="square">
            <a:spAutoFit/>
          </a:bodyPr>
          <a:lstStyle/>
          <a:p>
            <a:pPr algn="ctr"/>
            <a:r>
              <a:rPr lang="en-US" sz="4800" b="1" dirty="0">
                <a:solidFill>
                  <a:srgbClr val="75DDAC"/>
                </a:solidFill>
              </a:rPr>
              <a:t>09:35 - 09:45 </a:t>
            </a:r>
          </a:p>
          <a:p>
            <a:pPr algn="ctr"/>
            <a:r>
              <a:rPr lang="en-US" sz="4800" b="1" dirty="0">
                <a:solidFill>
                  <a:srgbClr val="75DDAC"/>
                </a:solidFill>
              </a:rPr>
              <a:t>EIT Community New European Bauhaus</a:t>
            </a:r>
            <a:endParaRPr lang="en-GB" dirty="0"/>
          </a:p>
        </p:txBody>
      </p:sp>
      <p:pic>
        <p:nvPicPr>
          <p:cNvPr id="3" name="Picture 2" descr="A picture containing logo&#10;&#10;Description automatically generated">
            <a:extLst>
              <a:ext uri="{FF2B5EF4-FFF2-40B4-BE49-F238E27FC236}">
                <a16:creationId xmlns:a16="http://schemas.microsoft.com/office/drawing/2014/main" id="{DEB1DDB2-398D-FF19-26C0-023D12897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299" y="5334000"/>
            <a:ext cx="6796701" cy="1522683"/>
          </a:xfrm>
          <a:prstGeom prst="rect">
            <a:avLst/>
          </a:prstGeom>
        </p:spPr>
      </p:pic>
    </p:spTree>
    <p:extLst>
      <p:ext uri="{BB962C8B-B14F-4D97-AF65-F5344CB8AC3E}">
        <p14:creationId xmlns:p14="http://schemas.microsoft.com/office/powerpoint/2010/main" val="2177648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552" y="1"/>
            <a:ext cx="13701924" cy="6857999"/>
          </a:xfrm>
          <a:prstGeom prst="rect">
            <a:avLst/>
          </a:prstGeom>
        </p:spPr>
      </p:pic>
      <p:pic>
        <p:nvPicPr>
          <p:cNvPr id="5" name="Picture 4">
            <a:extLst>
              <a:ext uri="{FF2B5EF4-FFF2-40B4-BE49-F238E27FC236}">
                <a16:creationId xmlns:a16="http://schemas.microsoft.com/office/drawing/2014/main" id="{5BB56EAD-0499-430C-BCF2-A5BDDC45B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5" y="96260"/>
            <a:ext cx="5456250" cy="1730233"/>
          </a:xfrm>
          <a:prstGeom prst="rect">
            <a:avLst/>
          </a:prstGeom>
        </p:spPr>
      </p:pic>
      <p:sp>
        <p:nvSpPr>
          <p:cNvPr id="23" name="Rectangle 22">
            <a:extLst>
              <a:ext uri="{FF2B5EF4-FFF2-40B4-BE49-F238E27FC236}">
                <a16:creationId xmlns:a16="http://schemas.microsoft.com/office/drawing/2014/main" id="{63D0E367-44B8-4495-9D70-C1C9F45AED71}"/>
              </a:ext>
            </a:extLst>
          </p:cNvPr>
          <p:cNvSpPr/>
          <p:nvPr/>
        </p:nvSpPr>
        <p:spPr>
          <a:xfrm>
            <a:off x="-1" y="2245666"/>
            <a:ext cx="12192001" cy="1569660"/>
          </a:xfrm>
          <a:prstGeom prst="rect">
            <a:avLst/>
          </a:prstGeom>
        </p:spPr>
        <p:txBody>
          <a:bodyPr wrap="square">
            <a:spAutoFit/>
          </a:bodyPr>
          <a:lstStyle/>
          <a:p>
            <a:pPr algn="ctr"/>
            <a:r>
              <a:rPr lang="en-US" sz="4800" b="1" dirty="0">
                <a:solidFill>
                  <a:srgbClr val="75DDAC"/>
                </a:solidFill>
              </a:rPr>
              <a:t>Story 3 </a:t>
            </a:r>
          </a:p>
          <a:p>
            <a:pPr algn="ctr"/>
            <a:r>
              <a:rPr lang="en-US" sz="4800" b="1" dirty="0">
                <a:solidFill>
                  <a:srgbClr val="75DDAC"/>
                </a:solidFill>
              </a:rPr>
              <a:t>NEB Citizen Engagement </a:t>
            </a:r>
            <a:endParaRPr lang="en-GB" dirty="0"/>
          </a:p>
        </p:txBody>
      </p:sp>
      <p:pic>
        <p:nvPicPr>
          <p:cNvPr id="3" name="Picture 2" descr="A picture containing logo&#10;&#10;Description automatically generated">
            <a:extLst>
              <a:ext uri="{FF2B5EF4-FFF2-40B4-BE49-F238E27FC236}">
                <a16:creationId xmlns:a16="http://schemas.microsoft.com/office/drawing/2014/main" id="{DEB1DDB2-398D-FF19-26C0-023D12897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299" y="5334000"/>
            <a:ext cx="6796701" cy="1522683"/>
          </a:xfrm>
          <a:prstGeom prst="rect">
            <a:avLst/>
          </a:prstGeom>
        </p:spPr>
      </p:pic>
    </p:spTree>
    <p:extLst>
      <p:ext uri="{BB962C8B-B14F-4D97-AF65-F5344CB8AC3E}">
        <p14:creationId xmlns:p14="http://schemas.microsoft.com/office/powerpoint/2010/main" val="1049380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C2812480-403B-4B3E-FAD6-9215A0107658}"/>
              </a:ext>
            </a:extLst>
          </p:cNvPr>
          <p:cNvPicPr>
            <a:picLocks noChangeAspect="1"/>
          </p:cNvPicPr>
          <p:nvPr/>
        </p:nvPicPr>
        <p:blipFill rotWithShape="1">
          <a:blip r:embed="rId2"/>
          <a:srcRect l="1583" r="9518"/>
          <a:stretch/>
        </p:blipFill>
        <p:spPr>
          <a:xfrm>
            <a:off x="440" y="1282"/>
            <a:ext cx="12191132" cy="6856718"/>
          </a:xfrm>
          <a:prstGeom prst="rect">
            <a:avLst/>
          </a:prstGeom>
        </p:spPr>
      </p:pic>
      <p:pic>
        <p:nvPicPr>
          <p:cNvPr id="5" name="Picture 4" descr="Text&#10;&#10;Description automatically generated">
            <a:extLst>
              <a:ext uri="{FF2B5EF4-FFF2-40B4-BE49-F238E27FC236}">
                <a16:creationId xmlns:a16="http://schemas.microsoft.com/office/drawing/2014/main" id="{B20160E1-0868-C6B6-7AAC-08AA279354F6}"/>
              </a:ext>
            </a:extLst>
          </p:cNvPr>
          <p:cNvPicPr>
            <a:picLocks noChangeAspect="1"/>
          </p:cNvPicPr>
          <p:nvPr/>
        </p:nvPicPr>
        <p:blipFill>
          <a:blip r:embed="rId3"/>
          <a:stretch>
            <a:fillRect/>
          </a:stretch>
        </p:blipFill>
        <p:spPr>
          <a:xfrm>
            <a:off x="73140" y="3204"/>
            <a:ext cx="3720654" cy="1167904"/>
          </a:xfrm>
          <a:prstGeom prst="rect">
            <a:avLst/>
          </a:prstGeom>
        </p:spPr>
      </p:pic>
      <p:pic>
        <p:nvPicPr>
          <p:cNvPr id="7" name="Image 2">
            <a:extLst>
              <a:ext uri="{FF2B5EF4-FFF2-40B4-BE49-F238E27FC236}">
                <a16:creationId xmlns:a16="http://schemas.microsoft.com/office/drawing/2014/main" id="{3C870397-B49F-10EF-7BE7-D89B65D37F65}"/>
              </a:ext>
            </a:extLst>
          </p:cNvPr>
          <p:cNvPicPr>
            <a:picLocks noChangeAspect="1"/>
          </p:cNvPicPr>
          <p:nvPr/>
        </p:nvPicPr>
        <p:blipFill rotWithShape="1">
          <a:blip r:embed="rId4"/>
          <a:srcRect r="44762"/>
          <a:stretch/>
        </p:blipFill>
        <p:spPr>
          <a:xfrm>
            <a:off x="4903337" y="4491"/>
            <a:ext cx="3587015" cy="1319903"/>
          </a:xfrm>
          <a:prstGeom prst="rect">
            <a:avLst/>
          </a:prstGeom>
        </p:spPr>
      </p:pic>
      <p:pic>
        <p:nvPicPr>
          <p:cNvPr id="11" name="Image 6" descr="A picture containing graphical user interface&#10;&#10;Description automatically generated">
            <a:extLst>
              <a:ext uri="{FF2B5EF4-FFF2-40B4-BE49-F238E27FC236}">
                <a16:creationId xmlns:a16="http://schemas.microsoft.com/office/drawing/2014/main" id="{AC363745-72F4-A370-60BF-251497760BCC}"/>
              </a:ext>
            </a:extLst>
          </p:cNvPr>
          <p:cNvPicPr>
            <a:picLocks noChangeAspect="1"/>
          </p:cNvPicPr>
          <p:nvPr/>
        </p:nvPicPr>
        <p:blipFill rotWithShape="1">
          <a:blip r:embed="rId4"/>
          <a:srcRect l="57197"/>
          <a:stretch/>
        </p:blipFill>
        <p:spPr>
          <a:xfrm>
            <a:off x="9538215" y="92239"/>
            <a:ext cx="2628938" cy="1238877"/>
          </a:xfrm>
          <a:prstGeom prst="rect">
            <a:avLst/>
          </a:prstGeom>
        </p:spPr>
      </p:pic>
      <p:sp>
        <p:nvSpPr>
          <p:cNvPr id="13" name="object 2">
            <a:extLst>
              <a:ext uri="{FF2B5EF4-FFF2-40B4-BE49-F238E27FC236}">
                <a16:creationId xmlns:a16="http://schemas.microsoft.com/office/drawing/2014/main" id="{AD865FB8-25B9-9A1F-5645-DB3585D434B3}"/>
              </a:ext>
            </a:extLst>
          </p:cNvPr>
          <p:cNvSpPr txBox="1">
            <a:spLocks/>
          </p:cNvSpPr>
          <p:nvPr/>
        </p:nvSpPr>
        <p:spPr>
          <a:xfrm>
            <a:off x="-15445" y="2895957"/>
            <a:ext cx="12191144" cy="1223196"/>
          </a:xfrm>
          <a:prstGeom prst="rect">
            <a:avLst/>
          </a:prstGeom>
        </p:spPr>
        <p:txBody>
          <a:bodyPr vert="horz" wrap="square" lIns="0" tIns="8231" rIns="0" bIns="0" rtlCol="0" anchor="t">
            <a:spAutoFit/>
          </a:bodyPr>
          <a:lstStyle>
            <a:lvl1pPr>
              <a:defRPr>
                <a:latin typeface="+mj-lt"/>
                <a:ea typeface="+mj-ea"/>
                <a:cs typeface="+mj-cs"/>
              </a:defRPr>
            </a:lvl1pPr>
          </a:lstStyle>
          <a:p>
            <a:pPr marL="7316" algn="ctr" defTabSz="554500">
              <a:lnSpc>
                <a:spcPts val="4972"/>
              </a:lnSpc>
              <a:spcBef>
                <a:spcPts val="65"/>
              </a:spcBef>
            </a:pPr>
            <a:r>
              <a:rPr lang="en-GB" sz="2668" b="1" i="1" kern="0" spc="-94" dirty="0">
                <a:latin typeface="Titillium"/>
                <a:ea typeface="+mj-lt"/>
                <a:cs typeface="+mj-lt"/>
              </a:rPr>
              <a:t>FURNISH</a:t>
            </a:r>
            <a:endParaRPr lang="en-GB" sz="2668" b="1" kern="0" spc="-94" dirty="0">
              <a:ea typeface="+mj-lt"/>
              <a:cs typeface="+mj-lt"/>
            </a:endParaRPr>
          </a:p>
          <a:p>
            <a:pPr marL="7316" algn="ctr" defTabSz="554500">
              <a:lnSpc>
                <a:spcPts val="4972"/>
              </a:lnSpc>
              <a:spcBef>
                <a:spcPts val="65"/>
              </a:spcBef>
            </a:pPr>
            <a:r>
              <a:rPr lang="en-GB" sz="2426" b="1" kern="0" spc="-94" dirty="0">
                <a:latin typeface="Titillium"/>
                <a:cs typeface="Titillium"/>
              </a:rPr>
              <a:t>EIT Urban Mobility</a:t>
            </a:r>
            <a:endParaRPr lang="en-GB" sz="2426" b="1" kern="0" spc="-94" dirty="0">
              <a:latin typeface="Titillium" pitchFamily="2" charset="77"/>
              <a:cs typeface="Titillium"/>
            </a:endParaRPr>
          </a:p>
        </p:txBody>
      </p:sp>
    </p:spTree>
    <p:extLst>
      <p:ext uri="{BB962C8B-B14F-4D97-AF65-F5344CB8AC3E}">
        <p14:creationId xmlns:p14="http://schemas.microsoft.com/office/powerpoint/2010/main" val="1859082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E4F7CD74-BADC-D609-EA99-A827138F992F}"/>
              </a:ext>
            </a:extLst>
          </p:cNvPr>
          <p:cNvPicPr>
            <a:picLocks noChangeAspect="1"/>
          </p:cNvPicPr>
          <p:nvPr/>
        </p:nvPicPr>
        <p:blipFill>
          <a:blip r:embed="rId2"/>
          <a:stretch>
            <a:fillRect/>
          </a:stretch>
        </p:blipFill>
        <p:spPr>
          <a:xfrm>
            <a:off x="73140" y="3204"/>
            <a:ext cx="3720654" cy="1167904"/>
          </a:xfrm>
          <a:prstGeom prst="rect">
            <a:avLst/>
          </a:prstGeom>
        </p:spPr>
      </p:pic>
      <p:pic>
        <p:nvPicPr>
          <p:cNvPr id="8" name="Image 2">
            <a:extLst>
              <a:ext uri="{FF2B5EF4-FFF2-40B4-BE49-F238E27FC236}">
                <a16:creationId xmlns:a16="http://schemas.microsoft.com/office/drawing/2014/main" id="{94B6F2E3-F56F-5CFF-B94E-9BD53B375972}"/>
              </a:ext>
            </a:extLst>
          </p:cNvPr>
          <p:cNvPicPr>
            <a:picLocks noChangeAspect="1"/>
          </p:cNvPicPr>
          <p:nvPr/>
        </p:nvPicPr>
        <p:blipFill rotWithShape="1">
          <a:blip r:embed="rId3"/>
          <a:srcRect r="44762"/>
          <a:stretch/>
        </p:blipFill>
        <p:spPr>
          <a:xfrm>
            <a:off x="4903337" y="4491"/>
            <a:ext cx="3587015" cy="1319903"/>
          </a:xfrm>
          <a:prstGeom prst="rect">
            <a:avLst/>
          </a:prstGeom>
        </p:spPr>
      </p:pic>
      <p:pic>
        <p:nvPicPr>
          <p:cNvPr id="10" name="Image 6" descr="A picture containing graphical user interface&#10;&#10;Description automatically generated">
            <a:extLst>
              <a:ext uri="{FF2B5EF4-FFF2-40B4-BE49-F238E27FC236}">
                <a16:creationId xmlns:a16="http://schemas.microsoft.com/office/drawing/2014/main" id="{9E199566-4EEC-90DD-683D-0801683BBF11}"/>
              </a:ext>
            </a:extLst>
          </p:cNvPr>
          <p:cNvPicPr>
            <a:picLocks noChangeAspect="1"/>
          </p:cNvPicPr>
          <p:nvPr/>
        </p:nvPicPr>
        <p:blipFill rotWithShape="1">
          <a:blip r:embed="rId3"/>
          <a:srcRect l="57197"/>
          <a:stretch/>
        </p:blipFill>
        <p:spPr>
          <a:xfrm>
            <a:off x="9538215" y="92239"/>
            <a:ext cx="2628938" cy="1238877"/>
          </a:xfrm>
          <a:prstGeom prst="rect">
            <a:avLst/>
          </a:prstGeom>
        </p:spPr>
      </p:pic>
      <p:pic>
        <p:nvPicPr>
          <p:cNvPr id="5" name="Imagen 4">
            <a:extLst>
              <a:ext uri="{FF2B5EF4-FFF2-40B4-BE49-F238E27FC236}">
                <a16:creationId xmlns:a16="http://schemas.microsoft.com/office/drawing/2014/main" id="{F26EBD5B-D5BA-42F2-85BC-25494CB05492}"/>
              </a:ext>
            </a:extLst>
          </p:cNvPr>
          <p:cNvPicPr>
            <a:picLocks noChangeAspect="1"/>
          </p:cNvPicPr>
          <p:nvPr/>
        </p:nvPicPr>
        <p:blipFill rotWithShape="1">
          <a:blip r:embed="rId4"/>
          <a:srcRect t="7191"/>
          <a:stretch/>
        </p:blipFill>
        <p:spPr>
          <a:xfrm>
            <a:off x="-18055" y="1171107"/>
            <a:ext cx="12265336" cy="5691643"/>
          </a:xfrm>
          <a:prstGeom prst="rect">
            <a:avLst/>
          </a:prstGeom>
        </p:spPr>
      </p:pic>
      <p:sp>
        <p:nvSpPr>
          <p:cNvPr id="7" name="Rectángulo 6">
            <a:extLst>
              <a:ext uri="{FF2B5EF4-FFF2-40B4-BE49-F238E27FC236}">
                <a16:creationId xmlns:a16="http://schemas.microsoft.com/office/drawing/2014/main" id="{186518CD-759A-4DAD-A067-E7C490BAC5C1}"/>
              </a:ext>
            </a:extLst>
          </p:cNvPr>
          <p:cNvSpPr/>
          <p:nvPr/>
        </p:nvSpPr>
        <p:spPr>
          <a:xfrm>
            <a:off x="336694" y="1331116"/>
            <a:ext cx="4072908" cy="5407208"/>
          </a:xfrm>
          <a:prstGeom prst="rect">
            <a:avLst/>
          </a:prstGeom>
          <a:solidFill>
            <a:schemeClr val="bg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sz="1092"/>
          </a:p>
        </p:txBody>
      </p:sp>
      <p:sp>
        <p:nvSpPr>
          <p:cNvPr id="9" name="CuadroTexto 8">
            <a:extLst>
              <a:ext uri="{FF2B5EF4-FFF2-40B4-BE49-F238E27FC236}">
                <a16:creationId xmlns:a16="http://schemas.microsoft.com/office/drawing/2014/main" id="{CE04BA11-8918-4432-9834-E84409669393}"/>
              </a:ext>
            </a:extLst>
          </p:cNvPr>
          <p:cNvSpPr txBox="1"/>
          <p:nvPr/>
        </p:nvSpPr>
        <p:spPr>
          <a:xfrm>
            <a:off x="6016677" y="1684190"/>
            <a:ext cx="5634720" cy="2175083"/>
          </a:xfrm>
          <a:prstGeom prst="rect">
            <a:avLst/>
          </a:prstGeom>
          <a:solidFill>
            <a:schemeClr val="bg1">
              <a:lumMod val="50000"/>
              <a:alpha val="7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r">
              <a:lnSpc>
                <a:spcPct val="90000"/>
              </a:lnSpc>
              <a:buClr>
                <a:srgbClr val="E85412"/>
              </a:buClr>
              <a:buSzPts val="3500"/>
            </a:pPr>
            <a:r>
              <a:rPr lang="en-GB" sz="3638" b="1" dirty="0">
                <a:solidFill>
                  <a:schemeClr val="bg1"/>
                </a:solidFill>
                <a:latin typeface="Calibri" panose="020F0502020204030204" pitchFamily="34" charset="0"/>
                <a:cs typeface="Calibri" panose="020F0502020204030204" pitchFamily="34" charset="0"/>
              </a:rPr>
              <a:t>FURNISH 2021</a:t>
            </a:r>
          </a:p>
          <a:p>
            <a:pPr lvl="0" algn="r">
              <a:lnSpc>
                <a:spcPct val="90000"/>
              </a:lnSpc>
              <a:buClr>
                <a:srgbClr val="E85412"/>
              </a:buClr>
              <a:buSzPts val="3500"/>
            </a:pPr>
            <a:r>
              <a:rPr lang="en-GB" sz="2911" b="1" dirty="0">
                <a:solidFill>
                  <a:schemeClr val="bg1"/>
                </a:solidFill>
                <a:latin typeface="Calibri" panose="020F0502020204030204" pitchFamily="34" charset="0"/>
                <a:cs typeface="Calibri" panose="020F0502020204030204" pitchFamily="34" charset="0"/>
              </a:rPr>
              <a:t>New European Bauhaus</a:t>
            </a:r>
          </a:p>
          <a:p>
            <a:pPr lvl="0" algn="r">
              <a:lnSpc>
                <a:spcPct val="90000"/>
              </a:lnSpc>
              <a:buClr>
                <a:srgbClr val="E85412"/>
              </a:buClr>
              <a:buSzPts val="3500"/>
            </a:pPr>
            <a:endParaRPr lang="en-GB" sz="2911" b="1" dirty="0">
              <a:solidFill>
                <a:schemeClr val="bg1"/>
              </a:solidFill>
              <a:latin typeface="Calibri" panose="020F0502020204030204" pitchFamily="34" charset="0"/>
              <a:cs typeface="Calibri" panose="020F0502020204030204" pitchFamily="34" charset="0"/>
            </a:endParaRPr>
          </a:p>
          <a:p>
            <a:pPr lvl="0" algn="r">
              <a:lnSpc>
                <a:spcPct val="90000"/>
              </a:lnSpc>
              <a:buClr>
                <a:srgbClr val="E85412"/>
              </a:buClr>
              <a:buSzPts val="3500"/>
            </a:pPr>
            <a:r>
              <a:rPr lang="en-GB" sz="1455" b="1" dirty="0">
                <a:solidFill>
                  <a:schemeClr val="bg1"/>
                </a:solidFill>
                <a:latin typeface="Calibri" panose="020F0502020204030204" pitchFamily="34" charset="0"/>
                <a:cs typeface="Calibri" panose="020F0502020204030204" pitchFamily="34" charset="0"/>
              </a:rPr>
              <a:t>FURNISH 2021 CITY: Barcelona</a:t>
            </a:r>
          </a:p>
          <a:p>
            <a:pPr lvl="0" algn="r">
              <a:lnSpc>
                <a:spcPct val="90000"/>
              </a:lnSpc>
              <a:buClr>
                <a:srgbClr val="E85412"/>
              </a:buClr>
              <a:buSzPts val="3500"/>
            </a:pPr>
            <a:r>
              <a:rPr lang="en-GB" sz="1455" b="1" dirty="0">
                <a:solidFill>
                  <a:schemeClr val="bg1"/>
                </a:solidFill>
                <a:latin typeface="Calibri" panose="020F0502020204030204" pitchFamily="34" charset="0"/>
                <a:cs typeface="Calibri" panose="020F0502020204030204" pitchFamily="34" charset="0"/>
              </a:rPr>
              <a:t>SCHOOLS: Escola </a:t>
            </a:r>
            <a:r>
              <a:rPr lang="en-GB" sz="1455" b="1" dirty="0" err="1">
                <a:solidFill>
                  <a:schemeClr val="bg1"/>
                </a:solidFill>
                <a:latin typeface="Calibri" panose="020F0502020204030204" pitchFamily="34" charset="0"/>
                <a:cs typeface="Calibri" panose="020F0502020204030204" pitchFamily="34" charset="0"/>
              </a:rPr>
              <a:t>Entença</a:t>
            </a:r>
            <a:r>
              <a:rPr lang="en-GB" sz="1455" b="1" dirty="0">
                <a:solidFill>
                  <a:schemeClr val="bg1"/>
                </a:solidFill>
                <a:latin typeface="Calibri" panose="020F0502020204030204" pitchFamily="34" charset="0"/>
                <a:cs typeface="Calibri" panose="020F0502020204030204" pitchFamily="34" charset="0"/>
              </a:rPr>
              <a:t> / Escola Antoni </a:t>
            </a:r>
            <a:r>
              <a:rPr lang="en-GB" sz="1455" b="1" dirty="0" err="1">
                <a:solidFill>
                  <a:schemeClr val="bg1"/>
                </a:solidFill>
                <a:latin typeface="Calibri" panose="020F0502020204030204" pitchFamily="34" charset="0"/>
                <a:cs typeface="Calibri" panose="020F0502020204030204" pitchFamily="34" charset="0"/>
              </a:rPr>
              <a:t>Brusí</a:t>
            </a:r>
            <a:endParaRPr lang="en-GB" sz="1455" b="1" dirty="0">
              <a:solidFill>
                <a:schemeClr val="bg1"/>
              </a:solidFill>
              <a:latin typeface="Calibri" panose="020F0502020204030204" pitchFamily="34" charset="0"/>
              <a:cs typeface="Calibri" panose="020F0502020204030204" pitchFamily="34" charset="0"/>
            </a:endParaRPr>
          </a:p>
          <a:p>
            <a:pPr lvl="0" algn="r">
              <a:lnSpc>
                <a:spcPct val="90000"/>
              </a:lnSpc>
              <a:buClr>
                <a:srgbClr val="E85412"/>
              </a:buClr>
              <a:buSzPts val="3500"/>
            </a:pPr>
            <a:r>
              <a:rPr lang="en-GB" sz="1455" b="1" dirty="0">
                <a:solidFill>
                  <a:schemeClr val="bg1"/>
                </a:solidFill>
                <a:latin typeface="Calibri" panose="020F0502020204030204" pitchFamily="34" charset="0"/>
                <a:cs typeface="Calibri" panose="020F0502020204030204" pitchFamily="34" charset="0"/>
              </a:rPr>
              <a:t>TEAMS: IAAC Team / </a:t>
            </a:r>
            <a:r>
              <a:rPr lang="en-GB" sz="1455" b="1" dirty="0" err="1">
                <a:solidFill>
                  <a:schemeClr val="bg1"/>
                </a:solidFill>
                <a:latin typeface="Calibri" panose="020F0502020204030204" pitchFamily="34" charset="0"/>
                <a:cs typeface="Calibri" panose="020F0502020204030204" pitchFamily="34" charset="0"/>
              </a:rPr>
              <a:t>Elisava</a:t>
            </a:r>
            <a:r>
              <a:rPr lang="en-GB" sz="1455" b="1" dirty="0">
                <a:solidFill>
                  <a:schemeClr val="bg1"/>
                </a:solidFill>
                <a:latin typeface="Calibri" panose="020F0502020204030204" pitchFamily="34" charset="0"/>
                <a:cs typeface="Calibri" panose="020F0502020204030204" pitchFamily="34" charset="0"/>
              </a:rPr>
              <a:t> Team</a:t>
            </a:r>
            <a:endParaRPr lang="en-GB" sz="1940" b="1" dirty="0">
              <a:solidFill>
                <a:schemeClr val="tx1"/>
              </a:solidFill>
              <a:latin typeface="Calibri" panose="020F0502020204030204" pitchFamily="34" charset="0"/>
              <a:cs typeface="Calibri" panose="020F0502020204030204" pitchFamily="34" charset="0"/>
            </a:endParaRPr>
          </a:p>
          <a:p>
            <a:endParaRPr lang="es-ES" sz="1092" dirty="0"/>
          </a:p>
        </p:txBody>
      </p:sp>
      <p:sp>
        <p:nvSpPr>
          <p:cNvPr id="11" name="Google Shape;210;p3">
            <a:extLst>
              <a:ext uri="{FF2B5EF4-FFF2-40B4-BE49-F238E27FC236}">
                <a16:creationId xmlns:a16="http://schemas.microsoft.com/office/drawing/2014/main" id="{B7CBC5F4-9D28-4DC4-8815-20FE5309EDD7}"/>
              </a:ext>
            </a:extLst>
          </p:cNvPr>
          <p:cNvSpPr/>
          <p:nvPr/>
        </p:nvSpPr>
        <p:spPr>
          <a:xfrm>
            <a:off x="730544" y="1684189"/>
            <a:ext cx="3459386" cy="4683773"/>
          </a:xfrm>
          <a:prstGeom prst="rect">
            <a:avLst/>
          </a:prstGeom>
          <a:noFill/>
          <a:ln>
            <a:noFill/>
          </a:ln>
        </p:spPr>
        <p:txBody>
          <a:bodyPr spcFirstLastPara="1" wrap="square" lIns="55440" tIns="27713" rIns="55440" bIns="27713" anchor="t" anchorCtr="0">
            <a:spAutoFit/>
          </a:bodyPr>
          <a:lstStyle/>
          <a:p>
            <a:r>
              <a:rPr lang="es-ES" sz="2183" b="1" dirty="0">
                <a:solidFill>
                  <a:schemeClr val="bg1"/>
                </a:solidFill>
                <a:ea typeface="Arial"/>
                <a:cs typeface="Arial"/>
                <a:sym typeface="Arial"/>
              </a:rPr>
              <a:t>LET’S PROTECT THE SCHOOLS</a:t>
            </a:r>
          </a:p>
          <a:p>
            <a:r>
              <a:rPr lang="es-ES" sz="2183" b="1" dirty="0" err="1">
                <a:solidFill>
                  <a:schemeClr val="bg1"/>
                </a:solidFill>
                <a:ea typeface="Arial"/>
                <a:cs typeface="Arial"/>
                <a:sym typeface="Arial"/>
              </a:rPr>
              <a:t>Ajuntament</a:t>
            </a:r>
            <a:r>
              <a:rPr lang="es-ES" sz="2183" b="1" dirty="0">
                <a:solidFill>
                  <a:schemeClr val="bg1"/>
                </a:solidFill>
                <a:ea typeface="Arial"/>
                <a:cs typeface="Arial"/>
                <a:sym typeface="Arial"/>
              </a:rPr>
              <a:t> de Barcelona</a:t>
            </a:r>
          </a:p>
          <a:p>
            <a:endParaRPr lang="es-ES" sz="2183" b="1" dirty="0">
              <a:solidFill>
                <a:schemeClr val="bg1"/>
              </a:solidFill>
              <a:ea typeface="Arial"/>
              <a:cs typeface="Arial"/>
              <a:sym typeface="Arial"/>
            </a:endParaRPr>
          </a:p>
          <a:p>
            <a:r>
              <a:rPr lang="es-ES" sz="2183" b="1" dirty="0">
                <a:solidFill>
                  <a:schemeClr val="bg1"/>
                </a:solidFill>
                <a:ea typeface="Arial"/>
                <a:cs typeface="Arial"/>
                <a:sym typeface="Arial"/>
              </a:rPr>
              <a:t>2 SCHOOLS:</a:t>
            </a:r>
          </a:p>
          <a:p>
            <a:r>
              <a:rPr lang="es-ES" sz="2183" b="1" dirty="0">
                <a:solidFill>
                  <a:schemeClr val="bg1"/>
                </a:solidFill>
                <a:ea typeface="Arial"/>
                <a:cs typeface="Arial"/>
                <a:sym typeface="Arial"/>
              </a:rPr>
              <a:t>Escola </a:t>
            </a:r>
            <a:r>
              <a:rPr lang="es-ES" sz="2183" b="1" dirty="0" err="1">
                <a:solidFill>
                  <a:schemeClr val="bg1"/>
                </a:solidFill>
                <a:ea typeface="Arial"/>
                <a:cs typeface="Arial"/>
                <a:sym typeface="Arial"/>
              </a:rPr>
              <a:t>Entença</a:t>
            </a:r>
            <a:endParaRPr lang="es-ES" sz="2183" b="1" dirty="0">
              <a:solidFill>
                <a:schemeClr val="bg1"/>
              </a:solidFill>
              <a:ea typeface="Arial"/>
              <a:cs typeface="Arial"/>
              <a:sym typeface="Arial"/>
            </a:endParaRPr>
          </a:p>
          <a:p>
            <a:r>
              <a:rPr lang="es-ES" sz="2183" b="1" dirty="0">
                <a:solidFill>
                  <a:schemeClr val="bg1"/>
                </a:solidFill>
                <a:ea typeface="Arial"/>
                <a:cs typeface="Arial"/>
                <a:sym typeface="Arial"/>
              </a:rPr>
              <a:t>Escola Antoni </a:t>
            </a:r>
            <a:r>
              <a:rPr lang="es-ES" sz="2183" b="1" dirty="0" err="1">
                <a:solidFill>
                  <a:schemeClr val="bg1"/>
                </a:solidFill>
                <a:ea typeface="Arial"/>
                <a:cs typeface="Arial"/>
                <a:sym typeface="Arial"/>
              </a:rPr>
              <a:t>Brusí</a:t>
            </a:r>
            <a:endParaRPr sz="2183" b="1" dirty="0">
              <a:solidFill>
                <a:schemeClr val="bg1"/>
              </a:solidFill>
              <a:ea typeface="Arial"/>
              <a:cs typeface="Arial"/>
              <a:sym typeface="Arial"/>
            </a:endParaRPr>
          </a:p>
          <a:p>
            <a:endParaRPr lang="en-GB" sz="1455" b="1" dirty="0">
              <a:solidFill>
                <a:schemeClr val="bg1"/>
              </a:solidFill>
            </a:endParaRPr>
          </a:p>
          <a:p>
            <a:r>
              <a:rPr lang="en-GB" sz="1455" b="1" i="1" dirty="0">
                <a:solidFill>
                  <a:schemeClr val="bg1"/>
                </a:solidFill>
              </a:rPr>
              <a:t>KEY WORDS:</a:t>
            </a:r>
          </a:p>
          <a:p>
            <a:r>
              <a:rPr lang="en-GB" sz="1455" b="1" dirty="0">
                <a:solidFill>
                  <a:schemeClr val="bg1"/>
                </a:solidFill>
              </a:rPr>
              <a:t>PEDESTRIANISATION</a:t>
            </a:r>
            <a:endParaRPr sz="1455" b="1" dirty="0">
              <a:solidFill>
                <a:schemeClr val="bg1"/>
              </a:solidFill>
            </a:endParaRPr>
          </a:p>
          <a:p>
            <a:r>
              <a:rPr lang="en-GB" sz="1455" b="1" dirty="0">
                <a:solidFill>
                  <a:schemeClr val="bg1"/>
                </a:solidFill>
                <a:sym typeface="Arial"/>
              </a:rPr>
              <a:t>CONNECTION</a:t>
            </a:r>
            <a:endParaRPr sz="1455" b="1" dirty="0">
              <a:solidFill>
                <a:schemeClr val="bg1"/>
              </a:solidFill>
              <a:ea typeface="Arial"/>
              <a:cs typeface="Arial"/>
              <a:sym typeface="Arial"/>
            </a:endParaRPr>
          </a:p>
          <a:p>
            <a:r>
              <a:rPr lang="en-GB" sz="1455" b="1" dirty="0">
                <a:solidFill>
                  <a:schemeClr val="bg1"/>
                </a:solidFill>
                <a:sym typeface="Arial"/>
              </a:rPr>
              <a:t>PLAYGROUNDS</a:t>
            </a:r>
            <a:endParaRPr sz="1455" b="1" dirty="0">
              <a:solidFill>
                <a:schemeClr val="bg1"/>
              </a:solidFill>
              <a:ea typeface="Arial"/>
              <a:cs typeface="Arial"/>
              <a:sym typeface="Arial"/>
            </a:endParaRPr>
          </a:p>
          <a:p>
            <a:r>
              <a:rPr lang="en-GB" sz="1455" b="1" dirty="0">
                <a:solidFill>
                  <a:schemeClr val="bg1"/>
                </a:solidFill>
                <a:sym typeface="Arial"/>
              </a:rPr>
              <a:t>ACTIVITY</a:t>
            </a:r>
            <a:endParaRPr sz="1455" b="1" dirty="0">
              <a:solidFill>
                <a:schemeClr val="bg1"/>
              </a:solidFill>
              <a:ea typeface="Arial"/>
              <a:cs typeface="Arial"/>
              <a:sym typeface="Arial"/>
            </a:endParaRPr>
          </a:p>
          <a:p>
            <a:r>
              <a:rPr lang="en-GB" sz="1455" b="1" dirty="0">
                <a:solidFill>
                  <a:schemeClr val="bg1"/>
                </a:solidFill>
                <a:sym typeface="Arial"/>
              </a:rPr>
              <a:t>COMMUNITY</a:t>
            </a:r>
            <a:endParaRPr sz="1455" b="1" dirty="0">
              <a:solidFill>
                <a:schemeClr val="bg1"/>
              </a:solidFill>
              <a:ea typeface="Arial"/>
              <a:cs typeface="Arial"/>
              <a:sym typeface="Arial"/>
            </a:endParaRPr>
          </a:p>
          <a:p>
            <a:r>
              <a:rPr lang="en-GB" sz="1455" b="1" dirty="0">
                <a:solidFill>
                  <a:schemeClr val="bg1"/>
                </a:solidFill>
                <a:ea typeface="Arial"/>
                <a:cs typeface="Arial"/>
                <a:sym typeface="Arial"/>
              </a:rPr>
              <a:t>PARTICIPAT</a:t>
            </a:r>
            <a:r>
              <a:rPr lang="en-GB" sz="1455" b="1" dirty="0">
                <a:solidFill>
                  <a:schemeClr val="bg1"/>
                </a:solidFill>
              </a:rPr>
              <a:t>ORY PROCESS</a:t>
            </a:r>
            <a:endParaRPr sz="1455" b="1" dirty="0">
              <a:solidFill>
                <a:schemeClr val="bg1"/>
              </a:solidFill>
            </a:endParaRPr>
          </a:p>
          <a:p>
            <a:r>
              <a:rPr lang="en-GB" sz="1455" b="1" dirty="0">
                <a:solidFill>
                  <a:schemeClr val="bg1"/>
                </a:solidFill>
              </a:rPr>
              <a:t>CO-CREATION</a:t>
            </a:r>
            <a:endParaRPr sz="1455" b="1" dirty="0">
              <a:solidFill>
                <a:schemeClr val="bg1"/>
              </a:solidFill>
            </a:endParaRPr>
          </a:p>
          <a:p>
            <a:r>
              <a:rPr lang="en-GB" sz="1455" b="1" dirty="0">
                <a:solidFill>
                  <a:schemeClr val="bg1"/>
                </a:solidFill>
              </a:rPr>
              <a:t>IMPACT ASSESSMENT</a:t>
            </a:r>
            <a:endParaRPr sz="1455" b="1" dirty="0">
              <a:solidFill>
                <a:schemeClr val="bg1"/>
              </a:solidFill>
            </a:endParaRPr>
          </a:p>
          <a:p>
            <a:r>
              <a:rPr lang="en-GB" sz="1455" b="1" dirty="0">
                <a:solidFill>
                  <a:schemeClr val="bg1"/>
                </a:solidFill>
              </a:rPr>
              <a:t>SOCIAL EVALUATION</a:t>
            </a:r>
            <a:endParaRPr sz="1455" b="1" dirty="0">
              <a:solidFill>
                <a:schemeClr val="bg1"/>
              </a:solidFill>
            </a:endParaRPr>
          </a:p>
          <a:p>
            <a:endParaRPr sz="970" dirty="0">
              <a:solidFill>
                <a:schemeClr val="dk1"/>
              </a:solidFill>
              <a:latin typeface="Arial"/>
              <a:ea typeface="Arial"/>
              <a:cs typeface="Arial"/>
              <a:sym typeface="Arial"/>
            </a:endParaRPr>
          </a:p>
        </p:txBody>
      </p:sp>
      <p:sp>
        <p:nvSpPr>
          <p:cNvPr id="12" name="Rectángulo 11">
            <a:extLst>
              <a:ext uri="{FF2B5EF4-FFF2-40B4-BE49-F238E27FC236}">
                <a16:creationId xmlns:a16="http://schemas.microsoft.com/office/drawing/2014/main" id="{8E1C424A-29E4-4BDB-8F75-7DB4FFD55A12}"/>
              </a:ext>
            </a:extLst>
          </p:cNvPr>
          <p:cNvSpPr/>
          <p:nvPr/>
        </p:nvSpPr>
        <p:spPr>
          <a:xfrm>
            <a:off x="9422608" y="5226410"/>
            <a:ext cx="2176192" cy="99407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92"/>
          </a:p>
        </p:txBody>
      </p:sp>
      <p:pic>
        <p:nvPicPr>
          <p:cNvPr id="13" name="Google Shape;99;p1">
            <a:extLst>
              <a:ext uri="{FF2B5EF4-FFF2-40B4-BE49-F238E27FC236}">
                <a16:creationId xmlns:a16="http://schemas.microsoft.com/office/drawing/2014/main" id="{2B8A69DD-4D34-4930-90A5-E2E12AD2D99A}"/>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9452013" y="5169947"/>
            <a:ext cx="2146787" cy="609293"/>
          </a:xfrm>
          <a:prstGeom prst="rect">
            <a:avLst/>
          </a:prstGeom>
          <a:noFill/>
          <a:ln>
            <a:noFill/>
          </a:ln>
        </p:spPr>
      </p:pic>
      <p:sp>
        <p:nvSpPr>
          <p:cNvPr id="14" name="CuadroTexto 13">
            <a:extLst>
              <a:ext uri="{FF2B5EF4-FFF2-40B4-BE49-F238E27FC236}">
                <a16:creationId xmlns:a16="http://schemas.microsoft.com/office/drawing/2014/main" id="{3AF23E4F-DA07-4D0E-B146-4F20D88A73EB}"/>
              </a:ext>
            </a:extLst>
          </p:cNvPr>
          <p:cNvSpPr txBox="1"/>
          <p:nvPr/>
        </p:nvSpPr>
        <p:spPr>
          <a:xfrm>
            <a:off x="10227444" y="6222901"/>
            <a:ext cx="1371356" cy="241605"/>
          </a:xfrm>
          <a:prstGeom prst="rect">
            <a:avLst/>
          </a:prstGeom>
          <a:noFill/>
        </p:spPr>
        <p:txBody>
          <a:bodyPr wrap="square" rtlCol="0">
            <a:spAutoFit/>
          </a:bodyPr>
          <a:lstStyle/>
          <a:p>
            <a:pPr algn="r"/>
            <a:r>
              <a:rPr lang="es-ES" sz="970" b="1" dirty="0" err="1">
                <a:solidFill>
                  <a:schemeClr val="bg1"/>
                </a:solidFill>
                <a:latin typeface="Calibri" panose="020F0502020204030204" pitchFamily="34" charset="0"/>
                <a:cs typeface="Calibri" panose="020F0502020204030204" pitchFamily="34" charset="0"/>
              </a:rPr>
              <a:t>Image</a:t>
            </a:r>
            <a:r>
              <a:rPr lang="es-ES" sz="970" b="1" dirty="0">
                <a:solidFill>
                  <a:schemeClr val="bg1"/>
                </a:solidFill>
                <a:latin typeface="Calibri" panose="020F0502020204030204" pitchFamily="34" charset="0"/>
                <a:cs typeface="Calibri" panose="020F0502020204030204" pitchFamily="34" charset="0"/>
              </a:rPr>
              <a:t>: IAAC </a:t>
            </a:r>
            <a:r>
              <a:rPr lang="es-ES" sz="970" b="1" dirty="0" err="1">
                <a:solidFill>
                  <a:schemeClr val="bg1"/>
                </a:solidFill>
                <a:latin typeface="Calibri" panose="020F0502020204030204" pitchFamily="34" charset="0"/>
                <a:cs typeface="Calibri" panose="020F0502020204030204" pitchFamily="34" charset="0"/>
              </a:rPr>
              <a:t>Team</a:t>
            </a:r>
            <a:endParaRPr lang="es-ES" sz="970" b="1" dirty="0">
              <a:solidFill>
                <a:schemeClr val="bg1"/>
              </a:solidFill>
              <a:latin typeface="Calibri" panose="020F0502020204030204" pitchFamily="34" charset="0"/>
              <a:cs typeface="Calibri" panose="020F0502020204030204" pitchFamily="34" charset="0"/>
            </a:endParaRPr>
          </a:p>
        </p:txBody>
      </p:sp>
      <p:pic>
        <p:nvPicPr>
          <p:cNvPr id="15" name="Imagen 14">
            <a:extLst>
              <a:ext uri="{FF2B5EF4-FFF2-40B4-BE49-F238E27FC236}">
                <a16:creationId xmlns:a16="http://schemas.microsoft.com/office/drawing/2014/main" id="{4302AC27-A73E-4D4B-A373-B1355BF70E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5981" y="5768815"/>
            <a:ext cx="1099113" cy="411097"/>
          </a:xfrm>
          <a:prstGeom prst="rect">
            <a:avLst/>
          </a:prstGeom>
        </p:spPr>
      </p:pic>
    </p:spTree>
    <p:extLst>
      <p:ext uri="{BB962C8B-B14F-4D97-AF65-F5344CB8AC3E}">
        <p14:creationId xmlns:p14="http://schemas.microsoft.com/office/powerpoint/2010/main" val="3246604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E4F7CD74-BADC-D609-EA99-A827138F992F}"/>
              </a:ext>
            </a:extLst>
          </p:cNvPr>
          <p:cNvPicPr>
            <a:picLocks noChangeAspect="1"/>
          </p:cNvPicPr>
          <p:nvPr/>
        </p:nvPicPr>
        <p:blipFill>
          <a:blip r:embed="rId2"/>
          <a:stretch>
            <a:fillRect/>
          </a:stretch>
        </p:blipFill>
        <p:spPr>
          <a:xfrm>
            <a:off x="73140" y="3204"/>
            <a:ext cx="3720654" cy="1167904"/>
          </a:xfrm>
          <a:prstGeom prst="rect">
            <a:avLst/>
          </a:prstGeom>
        </p:spPr>
      </p:pic>
      <p:pic>
        <p:nvPicPr>
          <p:cNvPr id="8" name="Image 2">
            <a:extLst>
              <a:ext uri="{FF2B5EF4-FFF2-40B4-BE49-F238E27FC236}">
                <a16:creationId xmlns:a16="http://schemas.microsoft.com/office/drawing/2014/main" id="{94B6F2E3-F56F-5CFF-B94E-9BD53B375972}"/>
              </a:ext>
            </a:extLst>
          </p:cNvPr>
          <p:cNvPicPr>
            <a:picLocks noChangeAspect="1"/>
          </p:cNvPicPr>
          <p:nvPr/>
        </p:nvPicPr>
        <p:blipFill rotWithShape="1">
          <a:blip r:embed="rId3"/>
          <a:srcRect r="44762"/>
          <a:stretch/>
        </p:blipFill>
        <p:spPr>
          <a:xfrm>
            <a:off x="4903337" y="4491"/>
            <a:ext cx="3587015" cy="1319903"/>
          </a:xfrm>
          <a:prstGeom prst="rect">
            <a:avLst/>
          </a:prstGeom>
        </p:spPr>
      </p:pic>
      <p:pic>
        <p:nvPicPr>
          <p:cNvPr id="10" name="Image 6" descr="A picture containing graphical user interface&#10;&#10;Description automatically generated">
            <a:extLst>
              <a:ext uri="{FF2B5EF4-FFF2-40B4-BE49-F238E27FC236}">
                <a16:creationId xmlns:a16="http://schemas.microsoft.com/office/drawing/2014/main" id="{9E199566-4EEC-90DD-683D-0801683BBF11}"/>
              </a:ext>
            </a:extLst>
          </p:cNvPr>
          <p:cNvPicPr>
            <a:picLocks noChangeAspect="1"/>
          </p:cNvPicPr>
          <p:nvPr/>
        </p:nvPicPr>
        <p:blipFill rotWithShape="1">
          <a:blip r:embed="rId3"/>
          <a:srcRect l="57197"/>
          <a:stretch/>
        </p:blipFill>
        <p:spPr>
          <a:xfrm>
            <a:off x="9538215" y="92239"/>
            <a:ext cx="2628938" cy="1238877"/>
          </a:xfrm>
          <a:prstGeom prst="rect">
            <a:avLst/>
          </a:prstGeom>
        </p:spPr>
      </p:pic>
      <p:pic>
        <p:nvPicPr>
          <p:cNvPr id="11" name="Imagen 10">
            <a:extLst>
              <a:ext uri="{FF2B5EF4-FFF2-40B4-BE49-F238E27FC236}">
                <a16:creationId xmlns:a16="http://schemas.microsoft.com/office/drawing/2014/main" id="{59686F09-CE68-4109-90E5-03EBC69DAB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393" b="13059"/>
          <a:stretch/>
        </p:blipFill>
        <p:spPr>
          <a:xfrm>
            <a:off x="428" y="1171108"/>
            <a:ext cx="12379302" cy="5825585"/>
          </a:xfrm>
          <a:prstGeom prst="rect">
            <a:avLst/>
          </a:prstGeom>
        </p:spPr>
      </p:pic>
      <p:sp>
        <p:nvSpPr>
          <p:cNvPr id="16" name="Rectángulo 15">
            <a:extLst>
              <a:ext uri="{FF2B5EF4-FFF2-40B4-BE49-F238E27FC236}">
                <a16:creationId xmlns:a16="http://schemas.microsoft.com/office/drawing/2014/main" id="{A63EF805-A3D7-4F0B-8B74-C7E3B5F7A0AE}"/>
              </a:ext>
            </a:extLst>
          </p:cNvPr>
          <p:cNvSpPr/>
          <p:nvPr/>
        </p:nvSpPr>
        <p:spPr>
          <a:xfrm>
            <a:off x="9422608" y="5226410"/>
            <a:ext cx="2176192" cy="99407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92"/>
          </a:p>
        </p:txBody>
      </p:sp>
      <p:pic>
        <p:nvPicPr>
          <p:cNvPr id="17" name="Google Shape;99;p1">
            <a:extLst>
              <a:ext uri="{FF2B5EF4-FFF2-40B4-BE49-F238E27FC236}">
                <a16:creationId xmlns:a16="http://schemas.microsoft.com/office/drawing/2014/main" id="{DD678FC7-3F96-43CF-B7DB-7D258C000A10}"/>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9452013" y="5169947"/>
            <a:ext cx="2146787" cy="609293"/>
          </a:xfrm>
          <a:prstGeom prst="rect">
            <a:avLst/>
          </a:prstGeom>
          <a:noFill/>
          <a:ln>
            <a:noFill/>
          </a:ln>
        </p:spPr>
      </p:pic>
      <p:sp>
        <p:nvSpPr>
          <p:cNvPr id="18" name="CuadroTexto 17">
            <a:extLst>
              <a:ext uri="{FF2B5EF4-FFF2-40B4-BE49-F238E27FC236}">
                <a16:creationId xmlns:a16="http://schemas.microsoft.com/office/drawing/2014/main" id="{BEF30DED-C941-45F6-9CF5-8DA160F79699}"/>
              </a:ext>
            </a:extLst>
          </p:cNvPr>
          <p:cNvSpPr txBox="1"/>
          <p:nvPr/>
        </p:nvSpPr>
        <p:spPr>
          <a:xfrm>
            <a:off x="10227444" y="6222901"/>
            <a:ext cx="1371356" cy="241605"/>
          </a:xfrm>
          <a:prstGeom prst="rect">
            <a:avLst/>
          </a:prstGeom>
          <a:noFill/>
        </p:spPr>
        <p:txBody>
          <a:bodyPr wrap="square" rtlCol="0">
            <a:spAutoFit/>
          </a:bodyPr>
          <a:lstStyle/>
          <a:p>
            <a:pPr algn="r"/>
            <a:r>
              <a:rPr lang="es-ES" sz="970" b="1" dirty="0" err="1">
                <a:solidFill>
                  <a:schemeClr val="bg1"/>
                </a:solidFill>
                <a:latin typeface="Calibri" panose="020F0502020204030204" pitchFamily="34" charset="0"/>
                <a:cs typeface="Calibri" panose="020F0502020204030204" pitchFamily="34" charset="0"/>
              </a:rPr>
              <a:t>Image</a:t>
            </a:r>
            <a:r>
              <a:rPr lang="es-ES" sz="970" b="1" dirty="0">
                <a:solidFill>
                  <a:schemeClr val="bg1"/>
                </a:solidFill>
                <a:latin typeface="Calibri" panose="020F0502020204030204" pitchFamily="34" charset="0"/>
                <a:cs typeface="Calibri" panose="020F0502020204030204" pitchFamily="34" charset="0"/>
              </a:rPr>
              <a:t>: </a:t>
            </a:r>
            <a:r>
              <a:rPr lang="es-ES" sz="970" b="1" dirty="0" err="1">
                <a:solidFill>
                  <a:schemeClr val="bg1"/>
                </a:solidFill>
                <a:latin typeface="Calibri" panose="020F0502020204030204" pitchFamily="34" charset="0"/>
                <a:cs typeface="Calibri" panose="020F0502020204030204" pitchFamily="34" charset="0"/>
              </a:rPr>
              <a:t>Elisava</a:t>
            </a:r>
            <a:r>
              <a:rPr lang="es-ES" sz="970" b="1" dirty="0">
                <a:solidFill>
                  <a:schemeClr val="bg1"/>
                </a:solidFill>
                <a:latin typeface="Calibri" panose="020F0502020204030204" pitchFamily="34" charset="0"/>
                <a:cs typeface="Calibri" panose="020F0502020204030204" pitchFamily="34" charset="0"/>
              </a:rPr>
              <a:t> </a:t>
            </a:r>
            <a:r>
              <a:rPr lang="es-ES" sz="970" b="1" dirty="0" err="1">
                <a:solidFill>
                  <a:schemeClr val="bg1"/>
                </a:solidFill>
                <a:latin typeface="Calibri" panose="020F0502020204030204" pitchFamily="34" charset="0"/>
                <a:cs typeface="Calibri" panose="020F0502020204030204" pitchFamily="34" charset="0"/>
              </a:rPr>
              <a:t>Team</a:t>
            </a:r>
            <a:endParaRPr lang="es-ES" sz="970" b="1" dirty="0">
              <a:solidFill>
                <a:schemeClr val="bg1"/>
              </a:solidFill>
              <a:latin typeface="Calibri" panose="020F0502020204030204" pitchFamily="34" charset="0"/>
              <a:cs typeface="Calibri" panose="020F0502020204030204" pitchFamily="34" charset="0"/>
            </a:endParaRPr>
          </a:p>
        </p:txBody>
      </p:sp>
      <p:pic>
        <p:nvPicPr>
          <p:cNvPr id="19" name="Imagen 18">
            <a:extLst>
              <a:ext uri="{FF2B5EF4-FFF2-40B4-BE49-F238E27FC236}">
                <a16:creationId xmlns:a16="http://schemas.microsoft.com/office/drawing/2014/main" id="{2ACD0E14-701A-4A68-9A86-4CDB500CD9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5981" y="5768815"/>
            <a:ext cx="1099113" cy="411097"/>
          </a:xfrm>
          <a:prstGeom prst="rect">
            <a:avLst/>
          </a:prstGeom>
        </p:spPr>
      </p:pic>
      <p:sp>
        <p:nvSpPr>
          <p:cNvPr id="29" name="Rectángulo 28">
            <a:extLst>
              <a:ext uri="{FF2B5EF4-FFF2-40B4-BE49-F238E27FC236}">
                <a16:creationId xmlns:a16="http://schemas.microsoft.com/office/drawing/2014/main" id="{CDD26163-ABF6-41DC-8FA5-1B5E149A218E}"/>
              </a:ext>
            </a:extLst>
          </p:cNvPr>
          <p:cNvSpPr/>
          <p:nvPr/>
        </p:nvSpPr>
        <p:spPr>
          <a:xfrm>
            <a:off x="336694" y="1331116"/>
            <a:ext cx="4072908" cy="5407208"/>
          </a:xfrm>
          <a:prstGeom prst="rect">
            <a:avLst/>
          </a:prstGeom>
          <a:solidFill>
            <a:schemeClr val="bg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sz="1092"/>
          </a:p>
        </p:txBody>
      </p:sp>
      <p:sp>
        <p:nvSpPr>
          <p:cNvPr id="31" name="CuadroTexto 30">
            <a:extLst>
              <a:ext uri="{FF2B5EF4-FFF2-40B4-BE49-F238E27FC236}">
                <a16:creationId xmlns:a16="http://schemas.microsoft.com/office/drawing/2014/main" id="{E2CCD7BA-41D9-4E90-8016-E7656A490650}"/>
              </a:ext>
            </a:extLst>
          </p:cNvPr>
          <p:cNvSpPr txBox="1"/>
          <p:nvPr/>
        </p:nvSpPr>
        <p:spPr>
          <a:xfrm>
            <a:off x="6016677" y="1684190"/>
            <a:ext cx="5634720" cy="2175083"/>
          </a:xfrm>
          <a:prstGeom prst="rect">
            <a:avLst/>
          </a:prstGeom>
          <a:solidFill>
            <a:schemeClr val="bg1">
              <a:lumMod val="50000"/>
              <a:alpha val="7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r">
              <a:lnSpc>
                <a:spcPct val="90000"/>
              </a:lnSpc>
              <a:buClr>
                <a:srgbClr val="E85412"/>
              </a:buClr>
              <a:buSzPts val="3500"/>
            </a:pPr>
            <a:r>
              <a:rPr lang="en-GB" sz="3638" b="1" dirty="0">
                <a:solidFill>
                  <a:schemeClr val="bg1"/>
                </a:solidFill>
                <a:latin typeface="Calibri" panose="020F0502020204030204" pitchFamily="34" charset="0"/>
                <a:cs typeface="Calibri" panose="020F0502020204030204" pitchFamily="34" charset="0"/>
              </a:rPr>
              <a:t>FURNISH 2021</a:t>
            </a:r>
          </a:p>
          <a:p>
            <a:pPr lvl="0" algn="r">
              <a:lnSpc>
                <a:spcPct val="90000"/>
              </a:lnSpc>
              <a:buClr>
                <a:srgbClr val="E85412"/>
              </a:buClr>
              <a:buSzPts val="3500"/>
            </a:pPr>
            <a:r>
              <a:rPr lang="en-GB" sz="2911" b="1" dirty="0">
                <a:solidFill>
                  <a:schemeClr val="bg1"/>
                </a:solidFill>
                <a:latin typeface="Calibri" panose="020F0502020204030204" pitchFamily="34" charset="0"/>
                <a:cs typeface="Calibri" panose="020F0502020204030204" pitchFamily="34" charset="0"/>
              </a:rPr>
              <a:t>New European Bauhaus</a:t>
            </a:r>
          </a:p>
          <a:p>
            <a:pPr lvl="0" algn="r">
              <a:lnSpc>
                <a:spcPct val="90000"/>
              </a:lnSpc>
              <a:buClr>
                <a:srgbClr val="E85412"/>
              </a:buClr>
              <a:buSzPts val="3500"/>
            </a:pPr>
            <a:endParaRPr lang="en-GB" sz="2911" b="1" dirty="0">
              <a:solidFill>
                <a:schemeClr val="bg1"/>
              </a:solidFill>
              <a:latin typeface="Calibri" panose="020F0502020204030204" pitchFamily="34" charset="0"/>
              <a:cs typeface="Calibri" panose="020F0502020204030204" pitchFamily="34" charset="0"/>
            </a:endParaRPr>
          </a:p>
          <a:p>
            <a:pPr lvl="0" algn="r">
              <a:lnSpc>
                <a:spcPct val="90000"/>
              </a:lnSpc>
              <a:buClr>
                <a:srgbClr val="E85412"/>
              </a:buClr>
              <a:buSzPts val="3500"/>
            </a:pPr>
            <a:r>
              <a:rPr lang="en-GB" sz="1455" b="1" dirty="0">
                <a:solidFill>
                  <a:schemeClr val="bg1"/>
                </a:solidFill>
                <a:latin typeface="Calibri" panose="020F0502020204030204" pitchFamily="34" charset="0"/>
                <a:cs typeface="Calibri" panose="020F0502020204030204" pitchFamily="34" charset="0"/>
              </a:rPr>
              <a:t>FURNISH 2021 CITY: Barcelona</a:t>
            </a:r>
          </a:p>
          <a:p>
            <a:pPr lvl="0" algn="r">
              <a:lnSpc>
                <a:spcPct val="90000"/>
              </a:lnSpc>
              <a:buClr>
                <a:srgbClr val="E85412"/>
              </a:buClr>
              <a:buSzPts val="3500"/>
            </a:pPr>
            <a:r>
              <a:rPr lang="en-GB" sz="1455" b="1" dirty="0">
                <a:solidFill>
                  <a:schemeClr val="bg1"/>
                </a:solidFill>
                <a:latin typeface="Calibri" panose="020F0502020204030204" pitchFamily="34" charset="0"/>
                <a:cs typeface="Calibri" panose="020F0502020204030204" pitchFamily="34" charset="0"/>
              </a:rPr>
              <a:t>SCHOOLS: Escola </a:t>
            </a:r>
            <a:r>
              <a:rPr lang="en-GB" sz="1455" b="1" dirty="0" err="1">
                <a:solidFill>
                  <a:schemeClr val="bg1"/>
                </a:solidFill>
                <a:latin typeface="Calibri" panose="020F0502020204030204" pitchFamily="34" charset="0"/>
                <a:cs typeface="Calibri" panose="020F0502020204030204" pitchFamily="34" charset="0"/>
              </a:rPr>
              <a:t>Entença</a:t>
            </a:r>
            <a:r>
              <a:rPr lang="en-GB" sz="1455" b="1" dirty="0">
                <a:solidFill>
                  <a:schemeClr val="bg1"/>
                </a:solidFill>
                <a:latin typeface="Calibri" panose="020F0502020204030204" pitchFamily="34" charset="0"/>
                <a:cs typeface="Calibri" panose="020F0502020204030204" pitchFamily="34" charset="0"/>
              </a:rPr>
              <a:t> / Escola Antoni </a:t>
            </a:r>
            <a:r>
              <a:rPr lang="en-GB" sz="1455" b="1" dirty="0" err="1">
                <a:solidFill>
                  <a:schemeClr val="bg1"/>
                </a:solidFill>
                <a:latin typeface="Calibri" panose="020F0502020204030204" pitchFamily="34" charset="0"/>
                <a:cs typeface="Calibri" panose="020F0502020204030204" pitchFamily="34" charset="0"/>
              </a:rPr>
              <a:t>Brusí</a:t>
            </a:r>
            <a:endParaRPr lang="en-GB" sz="1455" b="1" dirty="0">
              <a:solidFill>
                <a:schemeClr val="bg1"/>
              </a:solidFill>
              <a:latin typeface="Calibri" panose="020F0502020204030204" pitchFamily="34" charset="0"/>
              <a:cs typeface="Calibri" panose="020F0502020204030204" pitchFamily="34" charset="0"/>
            </a:endParaRPr>
          </a:p>
          <a:p>
            <a:pPr lvl="0" algn="r">
              <a:lnSpc>
                <a:spcPct val="90000"/>
              </a:lnSpc>
              <a:buClr>
                <a:srgbClr val="E85412"/>
              </a:buClr>
              <a:buSzPts val="3500"/>
            </a:pPr>
            <a:r>
              <a:rPr lang="en-GB" sz="1455" b="1" dirty="0">
                <a:solidFill>
                  <a:schemeClr val="bg1"/>
                </a:solidFill>
                <a:latin typeface="Calibri" panose="020F0502020204030204" pitchFamily="34" charset="0"/>
                <a:cs typeface="Calibri" panose="020F0502020204030204" pitchFamily="34" charset="0"/>
              </a:rPr>
              <a:t>TEAMS: IAAC Team / </a:t>
            </a:r>
            <a:r>
              <a:rPr lang="en-GB" sz="1455" b="1" dirty="0" err="1">
                <a:solidFill>
                  <a:schemeClr val="bg1"/>
                </a:solidFill>
                <a:latin typeface="Calibri" panose="020F0502020204030204" pitchFamily="34" charset="0"/>
                <a:cs typeface="Calibri" panose="020F0502020204030204" pitchFamily="34" charset="0"/>
              </a:rPr>
              <a:t>Elisava</a:t>
            </a:r>
            <a:r>
              <a:rPr lang="en-GB" sz="1455" b="1" dirty="0">
                <a:solidFill>
                  <a:schemeClr val="bg1"/>
                </a:solidFill>
                <a:latin typeface="Calibri" panose="020F0502020204030204" pitchFamily="34" charset="0"/>
                <a:cs typeface="Calibri" panose="020F0502020204030204" pitchFamily="34" charset="0"/>
              </a:rPr>
              <a:t> Team</a:t>
            </a:r>
            <a:endParaRPr lang="en-GB" sz="1940" b="1" dirty="0">
              <a:solidFill>
                <a:schemeClr val="tx1"/>
              </a:solidFill>
              <a:latin typeface="Calibri" panose="020F0502020204030204" pitchFamily="34" charset="0"/>
              <a:cs typeface="Calibri" panose="020F0502020204030204" pitchFamily="34" charset="0"/>
            </a:endParaRPr>
          </a:p>
          <a:p>
            <a:endParaRPr lang="es-ES" sz="1092" dirty="0"/>
          </a:p>
        </p:txBody>
      </p:sp>
      <p:sp>
        <p:nvSpPr>
          <p:cNvPr id="33" name="Google Shape;210;p3">
            <a:extLst>
              <a:ext uri="{FF2B5EF4-FFF2-40B4-BE49-F238E27FC236}">
                <a16:creationId xmlns:a16="http://schemas.microsoft.com/office/drawing/2014/main" id="{15D2EE4D-75F8-4497-B938-BD32495D306E}"/>
              </a:ext>
            </a:extLst>
          </p:cNvPr>
          <p:cNvSpPr/>
          <p:nvPr/>
        </p:nvSpPr>
        <p:spPr>
          <a:xfrm>
            <a:off x="730544" y="1684189"/>
            <a:ext cx="3459386" cy="4572268"/>
          </a:xfrm>
          <a:prstGeom prst="rect">
            <a:avLst/>
          </a:prstGeom>
          <a:noFill/>
          <a:ln>
            <a:noFill/>
          </a:ln>
        </p:spPr>
        <p:txBody>
          <a:bodyPr spcFirstLastPara="1" wrap="square" lIns="55440" tIns="27713" rIns="55440" bIns="27713" anchor="t" anchorCtr="0">
            <a:spAutoFit/>
          </a:bodyPr>
          <a:lstStyle/>
          <a:p>
            <a:r>
              <a:rPr lang="es-ES" sz="2183" b="1" dirty="0">
                <a:solidFill>
                  <a:schemeClr val="bg1"/>
                </a:solidFill>
                <a:ea typeface="Arial"/>
                <a:cs typeface="Arial"/>
                <a:sym typeface="Arial"/>
              </a:rPr>
              <a:t>LET’S PROTECT THE SCHOOLS</a:t>
            </a:r>
          </a:p>
          <a:p>
            <a:r>
              <a:rPr lang="es-ES" sz="2183" b="1" dirty="0" err="1">
                <a:solidFill>
                  <a:schemeClr val="bg1"/>
                </a:solidFill>
                <a:ea typeface="Arial"/>
                <a:cs typeface="Arial"/>
                <a:sym typeface="Arial"/>
              </a:rPr>
              <a:t>Ajuntament</a:t>
            </a:r>
            <a:r>
              <a:rPr lang="es-ES" sz="2183" b="1" dirty="0">
                <a:solidFill>
                  <a:schemeClr val="bg1"/>
                </a:solidFill>
                <a:ea typeface="Arial"/>
                <a:cs typeface="Arial"/>
                <a:sym typeface="Arial"/>
              </a:rPr>
              <a:t> de Barcelona</a:t>
            </a:r>
          </a:p>
          <a:p>
            <a:endParaRPr lang="es-ES" sz="2183" b="1" dirty="0">
              <a:solidFill>
                <a:schemeClr val="bg1"/>
              </a:solidFill>
              <a:ea typeface="Arial"/>
              <a:cs typeface="Arial"/>
              <a:sym typeface="Arial"/>
            </a:endParaRPr>
          </a:p>
          <a:p>
            <a:pPr lvl="0"/>
            <a:r>
              <a:rPr lang="en-GB" sz="2183" b="1" dirty="0">
                <a:solidFill>
                  <a:schemeClr val="bg1"/>
                </a:solidFill>
                <a:latin typeface="+mj-lt"/>
              </a:rPr>
              <a:t>Sustainability</a:t>
            </a:r>
          </a:p>
          <a:p>
            <a:pPr lvl="0"/>
            <a:r>
              <a:rPr lang="en-GB" sz="2183" dirty="0">
                <a:solidFill>
                  <a:schemeClr val="bg1"/>
                </a:solidFill>
                <a:latin typeface="+mj-lt"/>
              </a:rPr>
              <a:t>Natural materials</a:t>
            </a:r>
          </a:p>
          <a:p>
            <a:pPr lvl="0"/>
            <a:endParaRPr lang="en-GB" sz="2183" b="1" dirty="0">
              <a:solidFill>
                <a:schemeClr val="bg1"/>
              </a:solidFill>
              <a:latin typeface="+mj-lt"/>
            </a:endParaRPr>
          </a:p>
          <a:p>
            <a:pPr lvl="0"/>
            <a:r>
              <a:rPr lang="en-GB" sz="2183" b="1" dirty="0">
                <a:solidFill>
                  <a:schemeClr val="bg1"/>
                </a:solidFill>
                <a:latin typeface="+mj-lt"/>
              </a:rPr>
              <a:t>Inclusiveness</a:t>
            </a:r>
          </a:p>
          <a:p>
            <a:pPr lvl="0"/>
            <a:r>
              <a:rPr lang="en-GB" sz="2183" dirty="0">
                <a:solidFill>
                  <a:schemeClr val="bg1"/>
                </a:solidFill>
                <a:latin typeface="+mj-lt"/>
              </a:rPr>
              <a:t>Children – Community – Schools – Co-creation</a:t>
            </a:r>
          </a:p>
          <a:p>
            <a:pPr lvl="0"/>
            <a:endParaRPr lang="en-GB" sz="2183" dirty="0">
              <a:solidFill>
                <a:schemeClr val="bg1"/>
              </a:solidFill>
              <a:latin typeface="+mj-lt"/>
            </a:endParaRPr>
          </a:p>
          <a:p>
            <a:pPr lvl="0"/>
            <a:r>
              <a:rPr lang="en-GB" sz="2183" b="1" dirty="0">
                <a:solidFill>
                  <a:schemeClr val="bg1"/>
                </a:solidFill>
                <a:latin typeface="+mj-lt"/>
              </a:rPr>
              <a:t>Aesthetics</a:t>
            </a:r>
          </a:p>
          <a:p>
            <a:pPr lvl="0"/>
            <a:r>
              <a:rPr lang="en-GB" sz="2183" dirty="0">
                <a:solidFill>
                  <a:schemeClr val="bg1"/>
                </a:solidFill>
                <a:latin typeface="+mj-lt"/>
                <a:ea typeface="Arial"/>
                <a:cs typeface="Arial"/>
                <a:sym typeface="Arial"/>
              </a:rPr>
              <a:t>Innovative co-design</a:t>
            </a:r>
            <a:endParaRPr lang="es-ES" sz="2183" dirty="0">
              <a:solidFill>
                <a:schemeClr val="bg1"/>
              </a:solidFill>
              <a:latin typeface="+mj-lt"/>
              <a:ea typeface="Arial"/>
              <a:cs typeface="Arial"/>
              <a:sym typeface="Arial"/>
            </a:endParaRPr>
          </a:p>
          <a:p>
            <a:endParaRPr lang="es-ES" sz="2183" b="1" dirty="0">
              <a:solidFill>
                <a:schemeClr val="bg1"/>
              </a:solidFill>
              <a:ea typeface="Arial"/>
              <a:cs typeface="Arial"/>
              <a:sym typeface="Arial"/>
            </a:endParaRPr>
          </a:p>
          <a:p>
            <a:endParaRPr sz="97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7656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E4F7CD74-BADC-D609-EA99-A827138F992F}"/>
              </a:ext>
            </a:extLst>
          </p:cNvPr>
          <p:cNvPicPr>
            <a:picLocks noChangeAspect="1"/>
          </p:cNvPicPr>
          <p:nvPr/>
        </p:nvPicPr>
        <p:blipFill>
          <a:blip r:embed="rId2"/>
          <a:stretch>
            <a:fillRect/>
          </a:stretch>
        </p:blipFill>
        <p:spPr>
          <a:xfrm>
            <a:off x="73140" y="3204"/>
            <a:ext cx="3720654" cy="1167904"/>
          </a:xfrm>
          <a:prstGeom prst="rect">
            <a:avLst/>
          </a:prstGeom>
        </p:spPr>
      </p:pic>
      <p:pic>
        <p:nvPicPr>
          <p:cNvPr id="8" name="Image 2">
            <a:extLst>
              <a:ext uri="{FF2B5EF4-FFF2-40B4-BE49-F238E27FC236}">
                <a16:creationId xmlns:a16="http://schemas.microsoft.com/office/drawing/2014/main" id="{94B6F2E3-F56F-5CFF-B94E-9BD53B375972}"/>
              </a:ext>
            </a:extLst>
          </p:cNvPr>
          <p:cNvPicPr>
            <a:picLocks noChangeAspect="1"/>
          </p:cNvPicPr>
          <p:nvPr/>
        </p:nvPicPr>
        <p:blipFill rotWithShape="1">
          <a:blip r:embed="rId3"/>
          <a:srcRect r="44762"/>
          <a:stretch/>
        </p:blipFill>
        <p:spPr>
          <a:xfrm>
            <a:off x="4903337" y="4491"/>
            <a:ext cx="3587015" cy="1319903"/>
          </a:xfrm>
          <a:prstGeom prst="rect">
            <a:avLst/>
          </a:prstGeom>
        </p:spPr>
      </p:pic>
      <p:pic>
        <p:nvPicPr>
          <p:cNvPr id="10" name="Image 6" descr="A picture containing graphical user interface&#10;&#10;Description automatically generated">
            <a:extLst>
              <a:ext uri="{FF2B5EF4-FFF2-40B4-BE49-F238E27FC236}">
                <a16:creationId xmlns:a16="http://schemas.microsoft.com/office/drawing/2014/main" id="{9E199566-4EEC-90DD-683D-0801683BBF11}"/>
              </a:ext>
            </a:extLst>
          </p:cNvPr>
          <p:cNvPicPr>
            <a:picLocks noChangeAspect="1"/>
          </p:cNvPicPr>
          <p:nvPr/>
        </p:nvPicPr>
        <p:blipFill rotWithShape="1">
          <a:blip r:embed="rId3"/>
          <a:srcRect l="57197"/>
          <a:stretch/>
        </p:blipFill>
        <p:spPr>
          <a:xfrm>
            <a:off x="9538215" y="92239"/>
            <a:ext cx="2628938" cy="1238877"/>
          </a:xfrm>
          <a:prstGeom prst="rect">
            <a:avLst/>
          </a:prstGeom>
        </p:spPr>
      </p:pic>
      <p:pic>
        <p:nvPicPr>
          <p:cNvPr id="5" name="Imagen 4">
            <a:extLst>
              <a:ext uri="{FF2B5EF4-FFF2-40B4-BE49-F238E27FC236}">
                <a16:creationId xmlns:a16="http://schemas.microsoft.com/office/drawing/2014/main" id="{29B87DEA-89BD-4E8A-A264-FF1118326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307" y="1171108"/>
            <a:ext cx="8526408" cy="5686892"/>
          </a:xfrm>
          <a:prstGeom prst="rect">
            <a:avLst/>
          </a:prstGeom>
        </p:spPr>
      </p:pic>
      <p:pic>
        <p:nvPicPr>
          <p:cNvPr id="3" name="Imagen 2">
            <a:extLst>
              <a:ext uri="{FF2B5EF4-FFF2-40B4-BE49-F238E27FC236}">
                <a16:creationId xmlns:a16="http://schemas.microsoft.com/office/drawing/2014/main" id="{D4150226-62D6-4AA9-A5D8-EF1B656459C7}"/>
              </a:ext>
            </a:extLst>
          </p:cNvPr>
          <p:cNvPicPr>
            <a:picLocks noChangeAspect="1"/>
          </p:cNvPicPr>
          <p:nvPr/>
        </p:nvPicPr>
        <p:blipFill rotWithShape="1">
          <a:blip r:embed="rId5">
            <a:extLst>
              <a:ext uri="{28A0092B-C50C-407E-A947-70E740481C1C}">
                <a14:useLocalDpi xmlns:a14="http://schemas.microsoft.com/office/drawing/2010/main" val="0"/>
              </a:ext>
            </a:extLst>
          </a:blip>
          <a:srcRect t="19970" b="17505"/>
          <a:stretch/>
        </p:blipFill>
        <p:spPr>
          <a:xfrm>
            <a:off x="6253617" y="1171108"/>
            <a:ext cx="6066636" cy="5686893"/>
          </a:xfrm>
          <a:prstGeom prst="rect">
            <a:avLst/>
          </a:prstGeom>
        </p:spPr>
      </p:pic>
      <p:sp>
        <p:nvSpPr>
          <p:cNvPr id="9" name="Rectángulo 8">
            <a:extLst>
              <a:ext uri="{FF2B5EF4-FFF2-40B4-BE49-F238E27FC236}">
                <a16:creationId xmlns:a16="http://schemas.microsoft.com/office/drawing/2014/main" id="{EC29305A-0328-434A-B697-BDC4008906BF}"/>
              </a:ext>
            </a:extLst>
          </p:cNvPr>
          <p:cNvSpPr/>
          <p:nvPr/>
        </p:nvSpPr>
        <p:spPr>
          <a:xfrm>
            <a:off x="9422608" y="5226410"/>
            <a:ext cx="2176192" cy="99407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92"/>
          </a:p>
        </p:txBody>
      </p:sp>
      <p:pic>
        <p:nvPicPr>
          <p:cNvPr id="11" name="Google Shape;99;p1">
            <a:extLst>
              <a:ext uri="{FF2B5EF4-FFF2-40B4-BE49-F238E27FC236}">
                <a16:creationId xmlns:a16="http://schemas.microsoft.com/office/drawing/2014/main" id="{909D1C4E-2C6C-424A-AF23-213DE2FFBBEF}"/>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9452013" y="5169947"/>
            <a:ext cx="2146787" cy="609293"/>
          </a:xfrm>
          <a:prstGeom prst="rect">
            <a:avLst/>
          </a:prstGeom>
          <a:noFill/>
          <a:ln>
            <a:noFill/>
          </a:ln>
        </p:spPr>
      </p:pic>
      <p:sp>
        <p:nvSpPr>
          <p:cNvPr id="12" name="CuadroTexto 11">
            <a:extLst>
              <a:ext uri="{FF2B5EF4-FFF2-40B4-BE49-F238E27FC236}">
                <a16:creationId xmlns:a16="http://schemas.microsoft.com/office/drawing/2014/main" id="{458D68C3-8F33-47BF-B93B-C64F4E90A6C8}"/>
              </a:ext>
            </a:extLst>
          </p:cNvPr>
          <p:cNvSpPr txBox="1"/>
          <p:nvPr/>
        </p:nvSpPr>
        <p:spPr>
          <a:xfrm>
            <a:off x="471621" y="6220486"/>
            <a:ext cx="1371356" cy="241605"/>
          </a:xfrm>
          <a:prstGeom prst="rect">
            <a:avLst/>
          </a:prstGeom>
          <a:noFill/>
        </p:spPr>
        <p:txBody>
          <a:bodyPr wrap="square" rtlCol="0">
            <a:spAutoFit/>
          </a:bodyPr>
          <a:lstStyle/>
          <a:p>
            <a:r>
              <a:rPr lang="es-ES" sz="970" b="1" dirty="0" err="1">
                <a:solidFill>
                  <a:schemeClr val="bg1"/>
                </a:solidFill>
                <a:latin typeface="Calibri" panose="020F0502020204030204" pitchFamily="34" charset="0"/>
                <a:cs typeface="Calibri" panose="020F0502020204030204" pitchFamily="34" charset="0"/>
              </a:rPr>
              <a:t>Image</a:t>
            </a:r>
            <a:r>
              <a:rPr lang="es-ES" sz="970" b="1" dirty="0">
                <a:solidFill>
                  <a:schemeClr val="bg1"/>
                </a:solidFill>
                <a:latin typeface="Calibri" panose="020F0502020204030204" pitchFamily="34" charset="0"/>
                <a:cs typeface="Calibri" panose="020F0502020204030204" pitchFamily="34" charset="0"/>
              </a:rPr>
              <a:t>: IAAC </a:t>
            </a:r>
            <a:r>
              <a:rPr lang="es-ES" sz="970" b="1" dirty="0" err="1">
                <a:solidFill>
                  <a:schemeClr val="bg1"/>
                </a:solidFill>
                <a:latin typeface="Calibri" panose="020F0502020204030204" pitchFamily="34" charset="0"/>
                <a:cs typeface="Calibri" panose="020F0502020204030204" pitchFamily="34" charset="0"/>
              </a:rPr>
              <a:t>Team</a:t>
            </a:r>
            <a:endParaRPr lang="es-ES" sz="970" b="1" dirty="0">
              <a:solidFill>
                <a:schemeClr val="bg1"/>
              </a:solidFill>
              <a:latin typeface="Calibri" panose="020F0502020204030204" pitchFamily="34" charset="0"/>
              <a:cs typeface="Calibri" panose="020F0502020204030204" pitchFamily="34" charset="0"/>
            </a:endParaRPr>
          </a:p>
        </p:txBody>
      </p:sp>
      <p:pic>
        <p:nvPicPr>
          <p:cNvPr id="13" name="Imagen 12">
            <a:extLst>
              <a:ext uri="{FF2B5EF4-FFF2-40B4-BE49-F238E27FC236}">
                <a16:creationId xmlns:a16="http://schemas.microsoft.com/office/drawing/2014/main" id="{4FD84997-0DEA-478E-A537-B5803D1941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5981" y="5768815"/>
            <a:ext cx="1099113" cy="411097"/>
          </a:xfrm>
          <a:prstGeom prst="rect">
            <a:avLst/>
          </a:prstGeom>
        </p:spPr>
      </p:pic>
      <p:sp>
        <p:nvSpPr>
          <p:cNvPr id="14" name="CuadroTexto 13">
            <a:extLst>
              <a:ext uri="{FF2B5EF4-FFF2-40B4-BE49-F238E27FC236}">
                <a16:creationId xmlns:a16="http://schemas.microsoft.com/office/drawing/2014/main" id="{2D1A967D-1427-4D4B-89BD-E6D23D31E8FA}"/>
              </a:ext>
            </a:extLst>
          </p:cNvPr>
          <p:cNvSpPr txBox="1"/>
          <p:nvPr/>
        </p:nvSpPr>
        <p:spPr>
          <a:xfrm>
            <a:off x="10227444" y="6222901"/>
            <a:ext cx="1371356" cy="241605"/>
          </a:xfrm>
          <a:prstGeom prst="rect">
            <a:avLst/>
          </a:prstGeom>
          <a:noFill/>
        </p:spPr>
        <p:txBody>
          <a:bodyPr wrap="square" rtlCol="0">
            <a:spAutoFit/>
          </a:bodyPr>
          <a:lstStyle/>
          <a:p>
            <a:pPr algn="r"/>
            <a:r>
              <a:rPr lang="es-ES" sz="970" b="1" dirty="0" err="1">
                <a:solidFill>
                  <a:schemeClr val="bg1"/>
                </a:solidFill>
                <a:latin typeface="Calibri" panose="020F0502020204030204" pitchFamily="34" charset="0"/>
                <a:cs typeface="Calibri" panose="020F0502020204030204" pitchFamily="34" charset="0"/>
              </a:rPr>
              <a:t>Image</a:t>
            </a:r>
            <a:r>
              <a:rPr lang="es-ES" sz="970" b="1" dirty="0">
                <a:solidFill>
                  <a:schemeClr val="bg1"/>
                </a:solidFill>
                <a:latin typeface="Calibri" panose="020F0502020204030204" pitchFamily="34" charset="0"/>
                <a:cs typeface="Calibri" panose="020F0502020204030204" pitchFamily="34" charset="0"/>
              </a:rPr>
              <a:t>: </a:t>
            </a:r>
            <a:r>
              <a:rPr lang="es-ES" sz="970" b="1" dirty="0" err="1">
                <a:solidFill>
                  <a:schemeClr val="bg1"/>
                </a:solidFill>
                <a:latin typeface="Calibri" panose="020F0502020204030204" pitchFamily="34" charset="0"/>
                <a:cs typeface="Calibri" panose="020F0502020204030204" pitchFamily="34" charset="0"/>
              </a:rPr>
              <a:t>Elisava</a:t>
            </a:r>
            <a:r>
              <a:rPr lang="es-ES" sz="970" b="1" dirty="0">
                <a:solidFill>
                  <a:schemeClr val="bg1"/>
                </a:solidFill>
                <a:latin typeface="Calibri" panose="020F0502020204030204" pitchFamily="34" charset="0"/>
                <a:cs typeface="Calibri" panose="020F0502020204030204" pitchFamily="34" charset="0"/>
              </a:rPr>
              <a:t> </a:t>
            </a:r>
            <a:r>
              <a:rPr lang="es-ES" sz="970" b="1" dirty="0" err="1">
                <a:solidFill>
                  <a:schemeClr val="bg1"/>
                </a:solidFill>
                <a:latin typeface="Calibri" panose="020F0502020204030204" pitchFamily="34" charset="0"/>
                <a:cs typeface="Calibri" panose="020F0502020204030204" pitchFamily="34" charset="0"/>
              </a:rPr>
              <a:t>Team</a:t>
            </a:r>
            <a:endParaRPr lang="es-ES" sz="970" b="1" dirty="0">
              <a:solidFill>
                <a:schemeClr val="bg1"/>
              </a:solidFill>
              <a:latin typeface="Calibri" panose="020F0502020204030204" pitchFamily="34" charset="0"/>
              <a:cs typeface="Calibri" panose="020F0502020204030204" pitchFamily="34" charset="0"/>
            </a:endParaRPr>
          </a:p>
        </p:txBody>
      </p:sp>
      <p:sp>
        <p:nvSpPr>
          <p:cNvPr id="17" name="CuadroTexto 16">
            <a:extLst>
              <a:ext uri="{FF2B5EF4-FFF2-40B4-BE49-F238E27FC236}">
                <a16:creationId xmlns:a16="http://schemas.microsoft.com/office/drawing/2014/main" id="{661FE5D5-1EE3-44D5-B21E-7868E94617A4}"/>
              </a:ext>
            </a:extLst>
          </p:cNvPr>
          <p:cNvSpPr txBox="1"/>
          <p:nvPr/>
        </p:nvSpPr>
        <p:spPr>
          <a:xfrm>
            <a:off x="6016677" y="1684190"/>
            <a:ext cx="5634720" cy="2175083"/>
          </a:xfrm>
          <a:prstGeom prst="rect">
            <a:avLst/>
          </a:prstGeom>
          <a:solidFill>
            <a:schemeClr val="bg1">
              <a:lumMod val="50000"/>
              <a:alpha val="7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r">
              <a:lnSpc>
                <a:spcPct val="90000"/>
              </a:lnSpc>
              <a:buClr>
                <a:srgbClr val="E85412"/>
              </a:buClr>
              <a:buSzPts val="3500"/>
            </a:pPr>
            <a:r>
              <a:rPr lang="en-GB" sz="3638" b="1" dirty="0">
                <a:solidFill>
                  <a:schemeClr val="bg1"/>
                </a:solidFill>
                <a:latin typeface="Calibri" panose="020F0502020204030204" pitchFamily="34" charset="0"/>
                <a:cs typeface="Calibri" panose="020F0502020204030204" pitchFamily="34" charset="0"/>
              </a:rPr>
              <a:t>FURNISH 2021</a:t>
            </a:r>
          </a:p>
          <a:p>
            <a:pPr lvl="0" algn="r">
              <a:lnSpc>
                <a:spcPct val="90000"/>
              </a:lnSpc>
              <a:buClr>
                <a:srgbClr val="E85412"/>
              </a:buClr>
              <a:buSzPts val="3500"/>
            </a:pPr>
            <a:r>
              <a:rPr lang="en-GB" sz="2911" b="1" dirty="0">
                <a:solidFill>
                  <a:schemeClr val="bg1"/>
                </a:solidFill>
                <a:latin typeface="Calibri" panose="020F0502020204030204" pitchFamily="34" charset="0"/>
                <a:cs typeface="Calibri" panose="020F0502020204030204" pitchFamily="34" charset="0"/>
              </a:rPr>
              <a:t>New European Bauhaus</a:t>
            </a:r>
          </a:p>
          <a:p>
            <a:pPr lvl="0" algn="r">
              <a:lnSpc>
                <a:spcPct val="90000"/>
              </a:lnSpc>
              <a:buClr>
                <a:srgbClr val="E85412"/>
              </a:buClr>
              <a:buSzPts val="3500"/>
            </a:pPr>
            <a:endParaRPr lang="en-GB" sz="2911" b="1" dirty="0">
              <a:solidFill>
                <a:schemeClr val="bg1"/>
              </a:solidFill>
              <a:latin typeface="Calibri" panose="020F0502020204030204" pitchFamily="34" charset="0"/>
              <a:cs typeface="Calibri" panose="020F0502020204030204" pitchFamily="34" charset="0"/>
            </a:endParaRPr>
          </a:p>
          <a:p>
            <a:pPr lvl="0" algn="r">
              <a:lnSpc>
                <a:spcPct val="90000"/>
              </a:lnSpc>
              <a:buClr>
                <a:srgbClr val="E85412"/>
              </a:buClr>
              <a:buSzPts val="3500"/>
            </a:pPr>
            <a:r>
              <a:rPr lang="en-GB" sz="1455" b="1" dirty="0">
                <a:solidFill>
                  <a:schemeClr val="bg1"/>
                </a:solidFill>
                <a:latin typeface="Calibri" panose="020F0502020204030204" pitchFamily="34" charset="0"/>
                <a:cs typeface="Calibri" panose="020F0502020204030204" pitchFamily="34" charset="0"/>
              </a:rPr>
              <a:t>FURNISH 2021 CITY: Barcelona</a:t>
            </a:r>
          </a:p>
          <a:p>
            <a:pPr lvl="0" algn="r">
              <a:lnSpc>
                <a:spcPct val="90000"/>
              </a:lnSpc>
              <a:buClr>
                <a:srgbClr val="E85412"/>
              </a:buClr>
              <a:buSzPts val="3500"/>
            </a:pPr>
            <a:r>
              <a:rPr lang="en-GB" sz="1455" b="1" dirty="0">
                <a:solidFill>
                  <a:schemeClr val="bg1"/>
                </a:solidFill>
                <a:latin typeface="Calibri" panose="020F0502020204030204" pitchFamily="34" charset="0"/>
                <a:cs typeface="Calibri" panose="020F0502020204030204" pitchFamily="34" charset="0"/>
              </a:rPr>
              <a:t>SCHOOLS: Escola </a:t>
            </a:r>
            <a:r>
              <a:rPr lang="en-GB" sz="1455" b="1" dirty="0" err="1">
                <a:solidFill>
                  <a:schemeClr val="bg1"/>
                </a:solidFill>
                <a:latin typeface="Calibri" panose="020F0502020204030204" pitchFamily="34" charset="0"/>
                <a:cs typeface="Calibri" panose="020F0502020204030204" pitchFamily="34" charset="0"/>
              </a:rPr>
              <a:t>Entença</a:t>
            </a:r>
            <a:r>
              <a:rPr lang="en-GB" sz="1455" b="1" dirty="0">
                <a:solidFill>
                  <a:schemeClr val="bg1"/>
                </a:solidFill>
                <a:latin typeface="Calibri" panose="020F0502020204030204" pitchFamily="34" charset="0"/>
                <a:cs typeface="Calibri" panose="020F0502020204030204" pitchFamily="34" charset="0"/>
              </a:rPr>
              <a:t> / Escola Antoni </a:t>
            </a:r>
            <a:r>
              <a:rPr lang="en-GB" sz="1455" b="1" dirty="0" err="1">
                <a:solidFill>
                  <a:schemeClr val="bg1"/>
                </a:solidFill>
                <a:latin typeface="Calibri" panose="020F0502020204030204" pitchFamily="34" charset="0"/>
                <a:cs typeface="Calibri" panose="020F0502020204030204" pitchFamily="34" charset="0"/>
              </a:rPr>
              <a:t>Brusí</a:t>
            </a:r>
            <a:endParaRPr lang="en-GB" sz="1455" b="1" dirty="0">
              <a:solidFill>
                <a:schemeClr val="bg1"/>
              </a:solidFill>
              <a:latin typeface="Calibri" panose="020F0502020204030204" pitchFamily="34" charset="0"/>
              <a:cs typeface="Calibri" panose="020F0502020204030204" pitchFamily="34" charset="0"/>
            </a:endParaRPr>
          </a:p>
          <a:p>
            <a:pPr lvl="0" algn="r">
              <a:lnSpc>
                <a:spcPct val="90000"/>
              </a:lnSpc>
              <a:buClr>
                <a:srgbClr val="E85412"/>
              </a:buClr>
              <a:buSzPts val="3500"/>
            </a:pPr>
            <a:r>
              <a:rPr lang="en-GB" sz="1455" b="1" dirty="0">
                <a:solidFill>
                  <a:schemeClr val="bg1"/>
                </a:solidFill>
                <a:latin typeface="Calibri" panose="020F0502020204030204" pitchFamily="34" charset="0"/>
                <a:cs typeface="Calibri" panose="020F0502020204030204" pitchFamily="34" charset="0"/>
              </a:rPr>
              <a:t>TEAMS: IAAC Team / </a:t>
            </a:r>
            <a:r>
              <a:rPr lang="en-GB" sz="1455" b="1" dirty="0" err="1">
                <a:solidFill>
                  <a:schemeClr val="bg1"/>
                </a:solidFill>
                <a:latin typeface="Calibri" panose="020F0502020204030204" pitchFamily="34" charset="0"/>
                <a:cs typeface="Calibri" panose="020F0502020204030204" pitchFamily="34" charset="0"/>
              </a:rPr>
              <a:t>Elisava</a:t>
            </a:r>
            <a:r>
              <a:rPr lang="en-GB" sz="1455" b="1" dirty="0">
                <a:solidFill>
                  <a:schemeClr val="bg1"/>
                </a:solidFill>
                <a:latin typeface="Calibri" panose="020F0502020204030204" pitchFamily="34" charset="0"/>
                <a:cs typeface="Calibri" panose="020F0502020204030204" pitchFamily="34" charset="0"/>
              </a:rPr>
              <a:t> Team</a:t>
            </a:r>
            <a:endParaRPr lang="en-GB" sz="1940" b="1" dirty="0">
              <a:solidFill>
                <a:schemeClr val="tx1"/>
              </a:solidFill>
              <a:latin typeface="Calibri" panose="020F0502020204030204" pitchFamily="34" charset="0"/>
              <a:cs typeface="Calibri" panose="020F0502020204030204" pitchFamily="34" charset="0"/>
            </a:endParaRPr>
          </a:p>
          <a:p>
            <a:endParaRPr lang="es-ES" sz="1092" dirty="0"/>
          </a:p>
        </p:txBody>
      </p:sp>
      <p:sp>
        <p:nvSpPr>
          <p:cNvPr id="18" name="Rectángulo 17">
            <a:extLst>
              <a:ext uri="{FF2B5EF4-FFF2-40B4-BE49-F238E27FC236}">
                <a16:creationId xmlns:a16="http://schemas.microsoft.com/office/drawing/2014/main" id="{F224065F-3F58-4F7F-837C-22A5D6A6AB09}"/>
              </a:ext>
            </a:extLst>
          </p:cNvPr>
          <p:cNvSpPr/>
          <p:nvPr/>
        </p:nvSpPr>
        <p:spPr>
          <a:xfrm>
            <a:off x="336694" y="1331116"/>
            <a:ext cx="4072908" cy="5407208"/>
          </a:xfrm>
          <a:prstGeom prst="rect">
            <a:avLst/>
          </a:prstGeom>
          <a:solidFill>
            <a:schemeClr val="bg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sz="1092" dirty="0"/>
          </a:p>
        </p:txBody>
      </p:sp>
      <p:sp>
        <p:nvSpPr>
          <p:cNvPr id="19" name="Google Shape;210;p3">
            <a:extLst>
              <a:ext uri="{FF2B5EF4-FFF2-40B4-BE49-F238E27FC236}">
                <a16:creationId xmlns:a16="http://schemas.microsoft.com/office/drawing/2014/main" id="{A693504D-D7A0-408A-9B87-70F299E72ACD}"/>
              </a:ext>
            </a:extLst>
          </p:cNvPr>
          <p:cNvSpPr/>
          <p:nvPr/>
        </p:nvSpPr>
        <p:spPr>
          <a:xfrm>
            <a:off x="730544" y="1684190"/>
            <a:ext cx="3459386" cy="5058234"/>
          </a:xfrm>
          <a:prstGeom prst="rect">
            <a:avLst/>
          </a:prstGeom>
          <a:noFill/>
          <a:ln>
            <a:noFill/>
          </a:ln>
        </p:spPr>
        <p:txBody>
          <a:bodyPr spcFirstLastPara="1" wrap="square" lIns="55440" tIns="27713" rIns="55440" bIns="27713" anchor="t" anchorCtr="0">
            <a:spAutoFit/>
          </a:bodyPr>
          <a:lstStyle/>
          <a:p>
            <a:r>
              <a:rPr lang="en-GB" sz="2426" b="1" dirty="0">
                <a:solidFill>
                  <a:schemeClr val="bg1"/>
                </a:solidFill>
              </a:rPr>
              <a:t>PEDESTRIANISATION</a:t>
            </a:r>
          </a:p>
          <a:p>
            <a:endParaRPr sz="2426" b="1" dirty="0">
              <a:solidFill>
                <a:schemeClr val="bg1"/>
              </a:solidFill>
            </a:endParaRPr>
          </a:p>
          <a:p>
            <a:r>
              <a:rPr lang="en-GB" sz="2426" b="1" dirty="0">
                <a:solidFill>
                  <a:schemeClr val="bg1"/>
                </a:solidFill>
                <a:sym typeface="Arial"/>
              </a:rPr>
              <a:t>CONNECTION</a:t>
            </a:r>
          </a:p>
          <a:p>
            <a:endParaRPr sz="2426" b="1" dirty="0">
              <a:solidFill>
                <a:schemeClr val="bg1"/>
              </a:solidFill>
              <a:ea typeface="Arial"/>
              <a:cs typeface="Arial"/>
              <a:sym typeface="Arial"/>
            </a:endParaRPr>
          </a:p>
          <a:p>
            <a:r>
              <a:rPr lang="en-GB" sz="2426" b="1" dirty="0">
                <a:solidFill>
                  <a:schemeClr val="bg1"/>
                </a:solidFill>
                <a:sym typeface="Arial"/>
              </a:rPr>
              <a:t>ACTIVITY</a:t>
            </a:r>
          </a:p>
          <a:p>
            <a:endParaRPr sz="2426" b="1" dirty="0">
              <a:solidFill>
                <a:schemeClr val="bg1"/>
              </a:solidFill>
              <a:ea typeface="Arial"/>
              <a:cs typeface="Arial"/>
              <a:sym typeface="Arial"/>
            </a:endParaRPr>
          </a:p>
          <a:p>
            <a:r>
              <a:rPr lang="en-GB" sz="2426" b="1" dirty="0">
                <a:solidFill>
                  <a:schemeClr val="bg1"/>
                </a:solidFill>
                <a:sym typeface="Arial"/>
              </a:rPr>
              <a:t>COMMUNITY</a:t>
            </a:r>
          </a:p>
          <a:p>
            <a:endParaRPr sz="2426" b="1" dirty="0">
              <a:solidFill>
                <a:schemeClr val="bg1"/>
              </a:solidFill>
              <a:ea typeface="Arial"/>
              <a:cs typeface="Arial"/>
              <a:sym typeface="Arial"/>
            </a:endParaRPr>
          </a:p>
          <a:p>
            <a:r>
              <a:rPr lang="en-GB" sz="2426" b="1" dirty="0">
                <a:solidFill>
                  <a:schemeClr val="bg1"/>
                </a:solidFill>
                <a:ea typeface="Arial"/>
                <a:cs typeface="Arial"/>
                <a:sym typeface="Arial"/>
              </a:rPr>
              <a:t>PARTICIPAT</a:t>
            </a:r>
            <a:r>
              <a:rPr lang="en-GB" sz="2426" b="1" dirty="0">
                <a:solidFill>
                  <a:schemeClr val="bg1"/>
                </a:solidFill>
              </a:rPr>
              <a:t>ORY PROCESS</a:t>
            </a:r>
          </a:p>
          <a:p>
            <a:endParaRPr sz="2426" b="1" dirty="0">
              <a:solidFill>
                <a:schemeClr val="bg1"/>
              </a:solidFill>
            </a:endParaRPr>
          </a:p>
          <a:p>
            <a:r>
              <a:rPr lang="en-GB" sz="2426" b="1" dirty="0">
                <a:solidFill>
                  <a:schemeClr val="bg1"/>
                </a:solidFill>
              </a:rPr>
              <a:t>CO-CREATION</a:t>
            </a:r>
          </a:p>
          <a:p>
            <a:endParaRPr lang="en-GB" sz="2426" b="1" dirty="0">
              <a:solidFill>
                <a:schemeClr val="bg1"/>
              </a:solidFill>
            </a:endParaRPr>
          </a:p>
          <a:p>
            <a:r>
              <a:rPr lang="en-GB" sz="2426" b="1" dirty="0">
                <a:solidFill>
                  <a:schemeClr val="bg1"/>
                </a:solidFill>
              </a:rPr>
              <a:t>SOCIAL EVALUATION</a:t>
            </a:r>
            <a:endParaRPr sz="2426" b="1" dirty="0">
              <a:solidFill>
                <a:schemeClr val="bg1"/>
              </a:solidFill>
            </a:endParaRPr>
          </a:p>
          <a:p>
            <a:endParaRPr sz="97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4859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p:nvPr/>
        </p:nvSpPr>
        <p:spPr>
          <a:xfrm>
            <a:off x="1952" y="0"/>
            <a:ext cx="12188096" cy="6858000"/>
          </a:xfrm>
          <a:prstGeom prst="rect">
            <a:avLst/>
          </a:prstGeom>
          <a:noFill/>
          <a:ln>
            <a:noFill/>
          </a:ln>
        </p:spPr>
        <p:txBody>
          <a:bodyPr spcFirstLastPara="1" wrap="square" lIns="55440" tIns="27713" rIns="55440" bIns="27713" anchor="ctr" anchorCtr="0">
            <a:noAutofit/>
          </a:bodyPr>
          <a:lstStyle/>
          <a:p>
            <a:pPr algn="ctr"/>
            <a:endParaRPr sz="1092">
              <a:solidFill>
                <a:schemeClr val="lt1"/>
              </a:solidFill>
              <a:latin typeface="Calibri"/>
              <a:ea typeface="Calibri"/>
              <a:cs typeface="Calibri"/>
              <a:sym typeface="Calibri"/>
            </a:endParaRPr>
          </a:p>
        </p:txBody>
      </p:sp>
      <p:pic>
        <p:nvPicPr>
          <p:cNvPr id="71" name="Google Shape;71;p1" descr="Background pattern&#10;&#10;Description automatically generated"/>
          <p:cNvPicPr preferRelativeResize="0"/>
          <p:nvPr/>
        </p:nvPicPr>
        <p:blipFill rotWithShape="1">
          <a:blip r:embed="rId3">
            <a:alphaModFix/>
          </a:blip>
          <a:srcRect l="1583" r="9517"/>
          <a:stretch/>
        </p:blipFill>
        <p:spPr>
          <a:xfrm>
            <a:off x="440" y="1282"/>
            <a:ext cx="12191132" cy="6856718"/>
          </a:xfrm>
          <a:prstGeom prst="rect">
            <a:avLst/>
          </a:prstGeom>
          <a:noFill/>
          <a:ln>
            <a:noFill/>
          </a:ln>
        </p:spPr>
      </p:pic>
      <p:pic>
        <p:nvPicPr>
          <p:cNvPr id="72" name="Google Shape;72;p1" descr="Text&#10;&#10;Description automatically generated"/>
          <p:cNvPicPr preferRelativeResize="0"/>
          <p:nvPr/>
        </p:nvPicPr>
        <p:blipFill rotWithShape="1">
          <a:blip r:embed="rId4">
            <a:alphaModFix/>
          </a:blip>
          <a:srcRect/>
          <a:stretch/>
        </p:blipFill>
        <p:spPr>
          <a:xfrm>
            <a:off x="73140" y="3204"/>
            <a:ext cx="3720654" cy="1167904"/>
          </a:xfrm>
          <a:prstGeom prst="rect">
            <a:avLst/>
          </a:prstGeom>
          <a:noFill/>
          <a:ln>
            <a:noFill/>
          </a:ln>
        </p:spPr>
      </p:pic>
      <p:pic>
        <p:nvPicPr>
          <p:cNvPr id="73" name="Google Shape;73;p1"/>
          <p:cNvPicPr preferRelativeResize="0"/>
          <p:nvPr/>
        </p:nvPicPr>
        <p:blipFill rotWithShape="1">
          <a:blip r:embed="rId5">
            <a:alphaModFix/>
          </a:blip>
          <a:srcRect r="44762"/>
          <a:stretch/>
        </p:blipFill>
        <p:spPr>
          <a:xfrm>
            <a:off x="4903337" y="4491"/>
            <a:ext cx="3587015" cy="1319903"/>
          </a:xfrm>
          <a:prstGeom prst="rect">
            <a:avLst/>
          </a:prstGeom>
          <a:noFill/>
          <a:ln>
            <a:noFill/>
          </a:ln>
        </p:spPr>
      </p:pic>
      <p:pic>
        <p:nvPicPr>
          <p:cNvPr id="74" name="Google Shape;74;p1" descr="A picture containing graphical user interface&#10;&#10;Description automatically generated"/>
          <p:cNvPicPr preferRelativeResize="0"/>
          <p:nvPr/>
        </p:nvPicPr>
        <p:blipFill rotWithShape="1">
          <a:blip r:embed="rId5">
            <a:alphaModFix/>
          </a:blip>
          <a:srcRect l="57196"/>
          <a:stretch/>
        </p:blipFill>
        <p:spPr>
          <a:xfrm>
            <a:off x="9538215" y="92239"/>
            <a:ext cx="2628938" cy="1238877"/>
          </a:xfrm>
          <a:prstGeom prst="rect">
            <a:avLst/>
          </a:prstGeom>
          <a:noFill/>
          <a:ln>
            <a:noFill/>
          </a:ln>
        </p:spPr>
      </p:pic>
      <p:sp>
        <p:nvSpPr>
          <p:cNvPr id="75" name="Google Shape;75;p1"/>
          <p:cNvSpPr txBox="1"/>
          <p:nvPr/>
        </p:nvSpPr>
        <p:spPr>
          <a:xfrm>
            <a:off x="334585" y="1954006"/>
            <a:ext cx="11564126" cy="4752481"/>
          </a:xfrm>
          <a:prstGeom prst="rect">
            <a:avLst/>
          </a:prstGeom>
          <a:noFill/>
          <a:ln>
            <a:noFill/>
          </a:ln>
        </p:spPr>
        <p:txBody>
          <a:bodyPr spcFirstLastPara="1" wrap="square" lIns="0" tIns="8217" rIns="0" bIns="0" anchor="t" anchorCtr="0">
            <a:spAutoFit/>
          </a:bodyPr>
          <a:lstStyle/>
          <a:p>
            <a:pPr marL="7316" algn="ctr">
              <a:lnSpc>
                <a:spcPct val="186363"/>
              </a:lnSpc>
            </a:pPr>
            <a:r>
              <a:rPr lang="en-GB" sz="2789" b="1" i="1">
                <a:solidFill>
                  <a:schemeClr val="dk1"/>
                </a:solidFill>
              </a:rPr>
              <a:t>CLIME </a:t>
            </a:r>
            <a:r>
              <a:rPr lang="en-GB" sz="2668" b="1" i="1">
                <a:solidFill>
                  <a:schemeClr val="dk1"/>
                </a:solidFill>
              </a:rPr>
              <a:t>- transgenerational AR climate voyage through time and space</a:t>
            </a:r>
            <a:endParaRPr sz="2668" b="1" i="1">
              <a:solidFill>
                <a:schemeClr val="dk1"/>
              </a:solidFill>
            </a:endParaRPr>
          </a:p>
          <a:p>
            <a:pPr marL="7316" algn="ctr">
              <a:lnSpc>
                <a:spcPct val="186363"/>
              </a:lnSpc>
            </a:pPr>
            <a:r>
              <a:rPr lang="en-GB" sz="1759" b="1" i="1">
                <a:solidFill>
                  <a:schemeClr val="dk1"/>
                </a:solidFill>
              </a:rPr>
              <a:t>powered by Impact House, City of Pula, Gamechuck and Terra Hub (Croatia)</a:t>
            </a:r>
            <a:endParaRPr sz="1759" b="1" i="1">
              <a:solidFill>
                <a:schemeClr val="dk1"/>
              </a:solidFill>
            </a:endParaRPr>
          </a:p>
          <a:p>
            <a:pPr marL="7316" algn="ctr">
              <a:lnSpc>
                <a:spcPct val="205000"/>
              </a:lnSpc>
              <a:spcBef>
                <a:spcPts val="65"/>
              </a:spcBef>
            </a:pPr>
            <a:endParaRPr sz="2426" b="1">
              <a:solidFill>
                <a:schemeClr val="dk1"/>
              </a:solidFill>
            </a:endParaRPr>
          </a:p>
          <a:p>
            <a:pPr marL="7316" algn="ctr">
              <a:lnSpc>
                <a:spcPct val="205000"/>
              </a:lnSpc>
              <a:spcBef>
                <a:spcPts val="65"/>
              </a:spcBef>
            </a:pPr>
            <a:endParaRPr sz="2183" b="1">
              <a:solidFill>
                <a:schemeClr val="dk1"/>
              </a:solidFill>
            </a:endParaRPr>
          </a:p>
          <a:p>
            <a:pPr marL="7316" algn="ctr">
              <a:lnSpc>
                <a:spcPct val="115000"/>
              </a:lnSpc>
              <a:spcBef>
                <a:spcPts val="65"/>
              </a:spcBef>
            </a:pPr>
            <a:endParaRPr sz="2183" b="1">
              <a:solidFill>
                <a:schemeClr val="dk1"/>
              </a:solidFill>
            </a:endParaRPr>
          </a:p>
          <a:p>
            <a:pPr marL="7316" algn="ctr">
              <a:lnSpc>
                <a:spcPct val="115000"/>
              </a:lnSpc>
              <a:spcBef>
                <a:spcPts val="65"/>
              </a:spcBef>
            </a:pPr>
            <a:r>
              <a:rPr lang="en-GB" sz="2183" b="1">
                <a:solidFill>
                  <a:schemeClr val="dk1"/>
                </a:solidFill>
              </a:rPr>
              <a:t>CROSS-KIC NEW EUROPEAN BAUHAUS CALL FOR REGIONS, CITIES OR AFFILIATED ENTITIES: CAPITALISING ON EXISTING PUBLIC REALM SOLUTIONS</a:t>
            </a:r>
            <a:endParaRPr sz="2183" b="1">
              <a:solidFill>
                <a:schemeClr val="dk1"/>
              </a:solidFill>
            </a:endParaRPr>
          </a:p>
          <a:p>
            <a:pPr marL="7316" algn="ctr">
              <a:lnSpc>
                <a:spcPct val="205000"/>
              </a:lnSpc>
              <a:spcBef>
                <a:spcPts val="65"/>
              </a:spcBef>
            </a:pPr>
            <a:endParaRPr sz="2426" b="1">
              <a:solidFill>
                <a:schemeClr val="dk1"/>
              </a:solidFill>
            </a:endParaRPr>
          </a:p>
        </p:txBody>
      </p:sp>
      <p:pic>
        <p:nvPicPr>
          <p:cNvPr id="76" name="Google Shape;76;p1"/>
          <p:cNvPicPr preferRelativeResize="0"/>
          <p:nvPr/>
        </p:nvPicPr>
        <p:blipFill>
          <a:blip r:embed="rId6">
            <a:alphaModFix/>
          </a:blip>
          <a:stretch>
            <a:fillRect/>
          </a:stretch>
        </p:blipFill>
        <p:spPr>
          <a:xfrm>
            <a:off x="5026450" y="3429000"/>
            <a:ext cx="2444973" cy="131990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2"/>
          <p:cNvSpPr txBox="1">
            <a:spLocks noGrp="1"/>
          </p:cNvSpPr>
          <p:nvPr>
            <p:ph type="body" idx="1"/>
          </p:nvPr>
        </p:nvSpPr>
        <p:spPr>
          <a:xfrm>
            <a:off x="182212" y="2082184"/>
            <a:ext cx="11518100" cy="4660979"/>
          </a:xfrm>
          <a:prstGeom prst="rect">
            <a:avLst/>
          </a:prstGeom>
          <a:noFill/>
          <a:ln>
            <a:noFill/>
          </a:ln>
        </p:spPr>
        <p:txBody>
          <a:bodyPr spcFirstLastPara="1" vert="horz" wrap="square" lIns="55440" tIns="27713" rIns="55440" bIns="27713" rtlCol="0" anchor="t" anchorCtr="0">
            <a:noAutofit/>
          </a:bodyPr>
          <a:lstStyle/>
          <a:p>
            <a:pPr indent="-269545">
              <a:buSzPts val="3400"/>
            </a:pPr>
            <a:r>
              <a:rPr lang="en-GB" sz="2062"/>
              <a:t>The </a:t>
            </a:r>
            <a:r>
              <a:rPr lang="en-GB" sz="2062" i="1"/>
              <a:t>CLIME </a:t>
            </a:r>
            <a:r>
              <a:rPr lang="en-GB" sz="2062"/>
              <a:t>brings together </a:t>
            </a:r>
            <a:r>
              <a:rPr lang="en-GB" sz="2062" b="1"/>
              <a:t>narratives</a:t>
            </a:r>
            <a:r>
              <a:rPr lang="en-GB" sz="2062"/>
              <a:t> about climate change and the way of living in Pula spanning through 90 years and several topics such as resources, waste, transport etc.</a:t>
            </a:r>
            <a:endParaRPr sz="2062"/>
          </a:p>
          <a:p>
            <a:pPr marL="0" indent="0">
              <a:buNone/>
            </a:pPr>
            <a:endParaRPr sz="2062"/>
          </a:p>
          <a:p>
            <a:pPr indent="-269545">
              <a:buSzPts val="3400"/>
            </a:pPr>
            <a:r>
              <a:rPr lang="en-GB" sz="2062"/>
              <a:t>The main goal of the project “Clime” was to</a:t>
            </a:r>
            <a:r>
              <a:rPr lang="en-GB" sz="2062" b="1"/>
              <a:t> connect generations</a:t>
            </a:r>
            <a:r>
              <a:rPr lang="en-GB" sz="2062"/>
              <a:t> in a common goal of tackling climate change by using</a:t>
            </a:r>
            <a:r>
              <a:rPr lang="en-GB" sz="2062" b="1"/>
              <a:t> AR technology</a:t>
            </a:r>
            <a:r>
              <a:rPr lang="en-GB" sz="2062"/>
              <a:t> to share an </a:t>
            </a:r>
            <a:r>
              <a:rPr lang="en-GB" sz="2062" b="1"/>
              <a:t>experience</a:t>
            </a:r>
            <a:r>
              <a:rPr lang="en-GB" sz="2062"/>
              <a:t> that stretches over the lifetime of elderly citizens and benefit from their strategies of living in rapid climate change.</a:t>
            </a:r>
            <a:endParaRPr sz="2062"/>
          </a:p>
          <a:p>
            <a:pPr marL="0" indent="0" algn="ctr">
              <a:buNone/>
            </a:pPr>
            <a:endParaRPr sz="2183" b="1" u="sng"/>
          </a:p>
          <a:p>
            <a:pPr marL="0" indent="0" algn="ctr">
              <a:buNone/>
            </a:pPr>
            <a:r>
              <a:rPr lang="en-GB" sz="2183" b="1" u="sng"/>
              <a:t>How?</a:t>
            </a:r>
            <a:endParaRPr sz="2183" b="1" u="sng"/>
          </a:p>
          <a:p>
            <a:pPr marL="0" indent="0" algn="ctr">
              <a:buNone/>
            </a:pPr>
            <a:endParaRPr sz="2183" b="1" u="sng"/>
          </a:p>
          <a:p>
            <a:pPr indent="-246441" algn="just">
              <a:lnSpc>
                <a:spcPct val="200000"/>
              </a:lnSpc>
              <a:buSzPts val="2800"/>
              <a:buAutoNum type="arabicPeriod"/>
            </a:pPr>
            <a:r>
              <a:rPr lang="en-GB" sz="1698" b="1"/>
              <a:t>Anthropological research </a:t>
            </a:r>
            <a:r>
              <a:rPr lang="en-GB" sz="1698"/>
              <a:t>among the elderly residents of the city of Pula who shared their experiences and stories</a:t>
            </a:r>
            <a:endParaRPr sz="1698"/>
          </a:p>
          <a:p>
            <a:pPr indent="-246441" algn="just">
              <a:lnSpc>
                <a:spcPct val="115000"/>
              </a:lnSpc>
              <a:buSzPts val="2800"/>
              <a:buAutoNum type="arabicPeriod"/>
            </a:pPr>
            <a:r>
              <a:rPr lang="en-GB" sz="1698"/>
              <a:t>Based on the </a:t>
            </a:r>
            <a:r>
              <a:rPr lang="en-GB" sz="1698" b="1"/>
              <a:t>collected stories and qualitative analysis of the data,</a:t>
            </a:r>
            <a:r>
              <a:rPr lang="en-GB" sz="1698"/>
              <a:t> we have created a</a:t>
            </a:r>
            <a:r>
              <a:rPr lang="en-GB" sz="1698" b="1"/>
              <a:t> map </a:t>
            </a:r>
            <a:r>
              <a:rPr lang="en-GB" sz="1698"/>
              <a:t>of Pula and the </a:t>
            </a:r>
            <a:r>
              <a:rPr lang="en-GB" sz="1698" u="sng">
                <a:solidFill>
                  <a:schemeClr val="hlink"/>
                </a:solidFill>
                <a:hlinkClick r:id="rId3"/>
              </a:rPr>
              <a:t>“CLIME” </a:t>
            </a:r>
            <a:r>
              <a:rPr lang="en-GB" sz="1698" b="1"/>
              <a:t>AR mobile app </a:t>
            </a:r>
            <a:r>
              <a:rPr lang="en-GB" sz="1698"/>
              <a:t>(over 100 interactive dialogues compiled into AR app, enables you to ask questions and get answers in real-time while walking around the ancient city) as well as a database for researchers</a:t>
            </a:r>
            <a:endParaRPr/>
          </a:p>
        </p:txBody>
      </p:sp>
      <p:sp>
        <p:nvSpPr>
          <p:cNvPr id="82" name="Google Shape;82;p2"/>
          <p:cNvSpPr txBox="1">
            <a:spLocks noGrp="1"/>
          </p:cNvSpPr>
          <p:nvPr>
            <p:ph type="title"/>
          </p:nvPr>
        </p:nvSpPr>
        <p:spPr>
          <a:xfrm>
            <a:off x="1412190" y="1331111"/>
            <a:ext cx="9367620" cy="706396"/>
          </a:xfrm>
          <a:prstGeom prst="rect">
            <a:avLst/>
          </a:prstGeom>
          <a:noFill/>
          <a:ln>
            <a:noFill/>
          </a:ln>
        </p:spPr>
        <p:txBody>
          <a:bodyPr spcFirstLastPara="1" vert="horz" wrap="square" lIns="55440" tIns="27713" rIns="55440" bIns="27713" rtlCol="0" anchor="ctr" anchorCtr="0">
            <a:noAutofit/>
          </a:bodyPr>
          <a:lstStyle/>
          <a:p>
            <a:pPr algn="ctr"/>
            <a:r>
              <a:rPr lang="en-GB" sz="2426"/>
              <a:t>CLIME - stories about climate change in Pula (Croatia)</a:t>
            </a:r>
            <a:endParaRPr sz="2426"/>
          </a:p>
        </p:txBody>
      </p:sp>
      <p:pic>
        <p:nvPicPr>
          <p:cNvPr id="83" name="Google Shape;83;p2" descr="Text&#10;&#10;Description automatically generated"/>
          <p:cNvPicPr preferRelativeResize="0"/>
          <p:nvPr/>
        </p:nvPicPr>
        <p:blipFill rotWithShape="1">
          <a:blip r:embed="rId4">
            <a:alphaModFix/>
          </a:blip>
          <a:srcRect/>
          <a:stretch/>
        </p:blipFill>
        <p:spPr>
          <a:xfrm>
            <a:off x="73140" y="3204"/>
            <a:ext cx="3720654" cy="1167904"/>
          </a:xfrm>
          <a:prstGeom prst="rect">
            <a:avLst/>
          </a:prstGeom>
          <a:noFill/>
          <a:ln>
            <a:noFill/>
          </a:ln>
        </p:spPr>
      </p:pic>
      <p:pic>
        <p:nvPicPr>
          <p:cNvPr id="84" name="Google Shape;84;p2"/>
          <p:cNvPicPr preferRelativeResize="0"/>
          <p:nvPr/>
        </p:nvPicPr>
        <p:blipFill rotWithShape="1">
          <a:blip r:embed="rId5">
            <a:alphaModFix/>
          </a:blip>
          <a:srcRect r="44762"/>
          <a:stretch/>
        </p:blipFill>
        <p:spPr>
          <a:xfrm>
            <a:off x="4903337" y="4491"/>
            <a:ext cx="3587015" cy="1319903"/>
          </a:xfrm>
          <a:prstGeom prst="rect">
            <a:avLst/>
          </a:prstGeom>
          <a:noFill/>
          <a:ln>
            <a:noFill/>
          </a:ln>
        </p:spPr>
      </p:pic>
      <p:pic>
        <p:nvPicPr>
          <p:cNvPr id="85" name="Google Shape;85;p2" descr="A picture containing graphical user interface&#10;&#10;Description automatically generated"/>
          <p:cNvPicPr preferRelativeResize="0"/>
          <p:nvPr/>
        </p:nvPicPr>
        <p:blipFill rotWithShape="1">
          <a:blip r:embed="rId5">
            <a:alphaModFix/>
          </a:blip>
          <a:srcRect l="57196"/>
          <a:stretch/>
        </p:blipFill>
        <p:spPr>
          <a:xfrm>
            <a:off x="9538215" y="92239"/>
            <a:ext cx="2628938" cy="123887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125ff0e0bd9_0_9"/>
          <p:cNvSpPr txBox="1">
            <a:spLocks noGrp="1"/>
          </p:cNvSpPr>
          <p:nvPr>
            <p:ph type="body" idx="1"/>
          </p:nvPr>
        </p:nvSpPr>
        <p:spPr>
          <a:xfrm>
            <a:off x="314407" y="1331111"/>
            <a:ext cx="5204739" cy="5295517"/>
          </a:xfrm>
          <a:prstGeom prst="rect">
            <a:avLst/>
          </a:prstGeom>
          <a:noFill/>
          <a:ln>
            <a:noFill/>
          </a:ln>
        </p:spPr>
        <p:txBody>
          <a:bodyPr spcFirstLastPara="1" vert="horz" wrap="square" lIns="55440" tIns="27713" rIns="55440" bIns="27713" rtlCol="0" anchor="t" anchorCtr="0">
            <a:noAutofit/>
          </a:bodyPr>
          <a:lstStyle/>
          <a:p>
            <a:pPr marL="0" indent="0" algn="ctr">
              <a:buSzPts val="3600"/>
              <a:buNone/>
            </a:pPr>
            <a:r>
              <a:rPr lang="en-GB" sz="2304" b="1"/>
              <a:t>O</a:t>
            </a:r>
            <a:r>
              <a:rPr lang="en-GB" sz="2426" b="1"/>
              <a:t>ur and NEB Values and Goals:</a:t>
            </a:r>
            <a:endParaRPr sz="2426" b="1"/>
          </a:p>
          <a:p>
            <a:pPr marL="0" indent="0">
              <a:buSzPts val="3600"/>
              <a:buNone/>
            </a:pPr>
            <a:endParaRPr sz="2426" b="1"/>
          </a:p>
          <a:p>
            <a:pPr indent="-273395">
              <a:buSzPts val="3500"/>
              <a:buAutoNum type="arabicPeriod"/>
            </a:pPr>
            <a:r>
              <a:rPr lang="en-GB" sz="2122"/>
              <a:t>Reviving ‘Councils of Elders’ connection with Youth </a:t>
            </a:r>
            <a:endParaRPr sz="2122"/>
          </a:p>
          <a:p>
            <a:pPr indent="-273395">
              <a:buSzPts val="3500"/>
              <a:buAutoNum type="arabicPeriod"/>
            </a:pPr>
            <a:r>
              <a:rPr lang="en-GB" sz="2122"/>
              <a:t>Archiving and researching collective memory of climate change and the way it affects lives, architecture, food, work, travel, tourism.</a:t>
            </a:r>
            <a:endParaRPr sz="2122"/>
          </a:p>
          <a:p>
            <a:pPr indent="-273395">
              <a:buSzPts val="3500"/>
              <a:buAutoNum type="arabicPeriod"/>
            </a:pPr>
            <a:r>
              <a:rPr lang="en-GB" sz="2122"/>
              <a:t>Strategic use of Heritage and Culture for planning and restoring connection in public space</a:t>
            </a:r>
            <a:endParaRPr sz="2122"/>
          </a:p>
          <a:p>
            <a:pPr indent="-273395">
              <a:buSzPts val="3500"/>
              <a:buAutoNum type="arabicPeriod"/>
            </a:pPr>
            <a:r>
              <a:rPr lang="en-GB" sz="2122"/>
              <a:t>Using new technologies (AR) to connect generations, spaces, heritage, nature and narratives </a:t>
            </a:r>
            <a:endParaRPr sz="2122"/>
          </a:p>
          <a:p>
            <a:pPr indent="-273395">
              <a:buSzPts val="3500"/>
              <a:buAutoNum type="arabicPeriod"/>
            </a:pPr>
            <a:r>
              <a:rPr lang="en-GB" sz="2122"/>
              <a:t>Supporting and innovating domestic and international social impact tourism</a:t>
            </a:r>
            <a:endParaRPr sz="2122"/>
          </a:p>
          <a:p>
            <a:pPr indent="0">
              <a:buNone/>
            </a:pPr>
            <a:endParaRPr sz="2122"/>
          </a:p>
          <a:p>
            <a:pPr marL="799778" lvl="1" indent="-188681">
              <a:buSzPts val="4000"/>
              <a:buNone/>
            </a:pPr>
            <a:r>
              <a:rPr lang="en-GB"/>
              <a:t>*scaling - room to action</a:t>
            </a:r>
            <a:endParaRPr/>
          </a:p>
          <a:p>
            <a:pPr marL="799778" lvl="1" indent="-188681">
              <a:buSzPts val="4000"/>
              <a:buNone/>
            </a:pPr>
            <a:endParaRPr sz="2426"/>
          </a:p>
          <a:p>
            <a:pPr marL="457071" indent="-387759" algn="ctr">
              <a:buNone/>
            </a:pPr>
            <a:endParaRPr sz="1455" b="1"/>
          </a:p>
          <a:p>
            <a:pPr marL="457071" indent="-387759" algn="ctr">
              <a:buNone/>
            </a:pPr>
            <a:endParaRPr sz="1455" b="1"/>
          </a:p>
          <a:p>
            <a:pPr marL="457071" indent="-387759" algn="ctr">
              <a:buNone/>
            </a:pPr>
            <a:endParaRPr sz="1455" b="1"/>
          </a:p>
          <a:p>
            <a:pPr marL="457071" indent="-387759">
              <a:buNone/>
            </a:pPr>
            <a:endParaRPr/>
          </a:p>
        </p:txBody>
      </p:sp>
      <p:pic>
        <p:nvPicPr>
          <p:cNvPr id="91" name="Google Shape;91;g125ff0e0bd9_0_9" descr="Text&#10;&#10;Description automatically generated"/>
          <p:cNvPicPr preferRelativeResize="0"/>
          <p:nvPr/>
        </p:nvPicPr>
        <p:blipFill rotWithShape="1">
          <a:blip r:embed="rId3">
            <a:alphaModFix/>
          </a:blip>
          <a:srcRect/>
          <a:stretch/>
        </p:blipFill>
        <p:spPr>
          <a:xfrm>
            <a:off x="73140" y="3204"/>
            <a:ext cx="3720653" cy="1167904"/>
          </a:xfrm>
          <a:prstGeom prst="rect">
            <a:avLst/>
          </a:prstGeom>
          <a:noFill/>
          <a:ln>
            <a:noFill/>
          </a:ln>
        </p:spPr>
      </p:pic>
      <p:pic>
        <p:nvPicPr>
          <p:cNvPr id="92" name="Google Shape;92;g125ff0e0bd9_0_9"/>
          <p:cNvPicPr preferRelativeResize="0"/>
          <p:nvPr/>
        </p:nvPicPr>
        <p:blipFill rotWithShape="1">
          <a:blip r:embed="rId4">
            <a:alphaModFix/>
          </a:blip>
          <a:srcRect r="44760"/>
          <a:stretch/>
        </p:blipFill>
        <p:spPr>
          <a:xfrm>
            <a:off x="4903337" y="4491"/>
            <a:ext cx="3587016" cy="1319903"/>
          </a:xfrm>
          <a:prstGeom prst="rect">
            <a:avLst/>
          </a:prstGeom>
          <a:noFill/>
          <a:ln>
            <a:noFill/>
          </a:ln>
        </p:spPr>
      </p:pic>
      <p:pic>
        <p:nvPicPr>
          <p:cNvPr id="93" name="Google Shape;93;g125ff0e0bd9_0_9" descr="A picture containing graphical user interface&#10;&#10;Description automatically generated"/>
          <p:cNvPicPr preferRelativeResize="0"/>
          <p:nvPr/>
        </p:nvPicPr>
        <p:blipFill rotWithShape="1">
          <a:blip r:embed="rId4">
            <a:alphaModFix/>
          </a:blip>
          <a:srcRect l="57197"/>
          <a:stretch/>
        </p:blipFill>
        <p:spPr>
          <a:xfrm>
            <a:off x="9538215" y="92239"/>
            <a:ext cx="2628938" cy="1238877"/>
          </a:xfrm>
          <a:prstGeom prst="rect">
            <a:avLst/>
          </a:prstGeom>
          <a:noFill/>
          <a:ln>
            <a:noFill/>
          </a:ln>
        </p:spPr>
      </p:pic>
      <p:pic>
        <p:nvPicPr>
          <p:cNvPr id="94" name="Google Shape;94;g125ff0e0bd9_0_9"/>
          <p:cNvPicPr preferRelativeResize="0"/>
          <p:nvPr/>
        </p:nvPicPr>
        <p:blipFill>
          <a:blip r:embed="rId5">
            <a:alphaModFix/>
          </a:blip>
          <a:stretch>
            <a:fillRect/>
          </a:stretch>
        </p:blipFill>
        <p:spPr>
          <a:xfrm>
            <a:off x="5519146" y="1726515"/>
            <a:ext cx="6406807" cy="425848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125ff0e0bd9_0_1"/>
          <p:cNvSpPr txBox="1">
            <a:spLocks noGrp="1"/>
          </p:cNvSpPr>
          <p:nvPr>
            <p:ph type="body" idx="1"/>
          </p:nvPr>
        </p:nvSpPr>
        <p:spPr>
          <a:xfrm>
            <a:off x="73135" y="1324394"/>
            <a:ext cx="12033662" cy="5418677"/>
          </a:xfrm>
          <a:prstGeom prst="rect">
            <a:avLst/>
          </a:prstGeom>
          <a:noFill/>
          <a:ln>
            <a:noFill/>
          </a:ln>
        </p:spPr>
        <p:txBody>
          <a:bodyPr spcFirstLastPara="1" vert="horz" wrap="square" lIns="55440" tIns="27713" rIns="55440" bIns="27713" rtlCol="0" anchor="t" anchorCtr="0">
            <a:noAutofit/>
          </a:bodyPr>
          <a:lstStyle/>
          <a:p>
            <a:pPr marL="0" indent="0">
              <a:buSzPts val="3600"/>
              <a:buNone/>
            </a:pPr>
            <a:endParaRPr sz="2426"/>
          </a:p>
          <a:p>
            <a:pPr marL="457071" indent="-387759">
              <a:buNone/>
            </a:pPr>
            <a:endParaRPr/>
          </a:p>
        </p:txBody>
      </p:sp>
      <p:pic>
        <p:nvPicPr>
          <p:cNvPr id="100" name="Google Shape;100;g125ff0e0bd9_0_1" descr="Text&#10;&#10;Description automatically generated"/>
          <p:cNvPicPr preferRelativeResize="0"/>
          <p:nvPr/>
        </p:nvPicPr>
        <p:blipFill rotWithShape="1">
          <a:blip r:embed="rId3">
            <a:alphaModFix/>
          </a:blip>
          <a:srcRect/>
          <a:stretch/>
        </p:blipFill>
        <p:spPr>
          <a:xfrm>
            <a:off x="73140" y="3204"/>
            <a:ext cx="3720653" cy="1167904"/>
          </a:xfrm>
          <a:prstGeom prst="rect">
            <a:avLst/>
          </a:prstGeom>
          <a:noFill/>
          <a:ln>
            <a:noFill/>
          </a:ln>
        </p:spPr>
      </p:pic>
      <p:pic>
        <p:nvPicPr>
          <p:cNvPr id="101" name="Google Shape;101;g125ff0e0bd9_0_1"/>
          <p:cNvPicPr preferRelativeResize="0"/>
          <p:nvPr/>
        </p:nvPicPr>
        <p:blipFill rotWithShape="1">
          <a:blip r:embed="rId4">
            <a:alphaModFix/>
          </a:blip>
          <a:srcRect r="44760"/>
          <a:stretch/>
        </p:blipFill>
        <p:spPr>
          <a:xfrm>
            <a:off x="4903337" y="4491"/>
            <a:ext cx="3587016" cy="1319903"/>
          </a:xfrm>
          <a:prstGeom prst="rect">
            <a:avLst/>
          </a:prstGeom>
          <a:noFill/>
          <a:ln>
            <a:noFill/>
          </a:ln>
        </p:spPr>
      </p:pic>
      <p:pic>
        <p:nvPicPr>
          <p:cNvPr id="102" name="Google Shape;102;g125ff0e0bd9_0_1" descr="A picture containing graphical user interface&#10;&#10;Description automatically generated"/>
          <p:cNvPicPr preferRelativeResize="0"/>
          <p:nvPr/>
        </p:nvPicPr>
        <p:blipFill rotWithShape="1">
          <a:blip r:embed="rId4">
            <a:alphaModFix/>
          </a:blip>
          <a:srcRect l="57197"/>
          <a:stretch/>
        </p:blipFill>
        <p:spPr>
          <a:xfrm>
            <a:off x="9538215" y="92239"/>
            <a:ext cx="2628938" cy="1238877"/>
          </a:xfrm>
          <a:prstGeom prst="rect">
            <a:avLst/>
          </a:prstGeom>
          <a:noFill/>
          <a:ln>
            <a:noFill/>
          </a:ln>
        </p:spPr>
      </p:pic>
      <p:pic>
        <p:nvPicPr>
          <p:cNvPr id="103" name="Google Shape;103;g125ff0e0bd9_0_1"/>
          <p:cNvPicPr preferRelativeResize="0"/>
          <p:nvPr/>
        </p:nvPicPr>
        <p:blipFill>
          <a:blip r:embed="rId5">
            <a:alphaModFix/>
          </a:blip>
          <a:stretch>
            <a:fillRect/>
          </a:stretch>
        </p:blipFill>
        <p:spPr>
          <a:xfrm>
            <a:off x="238789" y="1592340"/>
            <a:ext cx="5873873" cy="4154923"/>
          </a:xfrm>
          <a:prstGeom prst="rect">
            <a:avLst/>
          </a:prstGeom>
          <a:noFill/>
          <a:ln>
            <a:noFill/>
          </a:ln>
        </p:spPr>
      </p:pic>
      <p:sp>
        <p:nvSpPr>
          <p:cNvPr id="104" name="Google Shape;104;g125ff0e0bd9_0_1"/>
          <p:cNvSpPr txBox="1"/>
          <p:nvPr/>
        </p:nvSpPr>
        <p:spPr>
          <a:xfrm>
            <a:off x="1317819" y="5753789"/>
            <a:ext cx="3239090" cy="261234"/>
          </a:xfrm>
          <a:prstGeom prst="rect">
            <a:avLst/>
          </a:prstGeom>
          <a:noFill/>
          <a:ln>
            <a:noFill/>
          </a:ln>
        </p:spPr>
        <p:txBody>
          <a:bodyPr spcFirstLastPara="1" wrap="square" lIns="55440" tIns="55440" rIns="55440" bIns="55440" anchor="t" anchorCtr="0">
            <a:spAutoFit/>
          </a:bodyPr>
          <a:lstStyle/>
          <a:p>
            <a:pPr algn="ctr"/>
            <a:r>
              <a:rPr lang="en-GB" sz="970" b="1"/>
              <a:t>Interviews with elders - anthropological research</a:t>
            </a:r>
            <a:endParaRPr sz="970" b="1"/>
          </a:p>
        </p:txBody>
      </p:sp>
      <p:pic>
        <p:nvPicPr>
          <p:cNvPr id="105" name="Google Shape;105;g125ff0e0bd9_0_1"/>
          <p:cNvPicPr preferRelativeResize="0"/>
          <p:nvPr/>
        </p:nvPicPr>
        <p:blipFill>
          <a:blip r:embed="rId6">
            <a:alphaModFix/>
          </a:blip>
          <a:stretch>
            <a:fillRect/>
          </a:stretch>
        </p:blipFill>
        <p:spPr>
          <a:xfrm>
            <a:off x="8012290" y="1171105"/>
            <a:ext cx="2953658" cy="5590773"/>
          </a:xfrm>
          <a:prstGeom prst="rect">
            <a:avLst/>
          </a:prstGeom>
          <a:noFill/>
          <a:ln>
            <a:noFill/>
          </a:ln>
        </p:spPr>
      </p:pic>
      <p:sp>
        <p:nvSpPr>
          <p:cNvPr id="106" name="Google Shape;106;g125ff0e0bd9_0_1"/>
          <p:cNvSpPr txBox="1"/>
          <p:nvPr/>
        </p:nvSpPr>
        <p:spPr>
          <a:xfrm>
            <a:off x="6098259" y="6510972"/>
            <a:ext cx="1718601" cy="252001"/>
          </a:xfrm>
          <a:prstGeom prst="rect">
            <a:avLst/>
          </a:prstGeom>
          <a:noFill/>
          <a:ln>
            <a:noFill/>
          </a:ln>
        </p:spPr>
        <p:txBody>
          <a:bodyPr spcFirstLastPara="1" wrap="square" lIns="55440" tIns="55440" rIns="55440" bIns="55440" anchor="t" anchorCtr="0">
            <a:spAutoFit/>
          </a:bodyPr>
          <a:lstStyle/>
          <a:p>
            <a:pPr algn="ctr"/>
            <a:r>
              <a:rPr lang="en-GB" sz="910" b="1"/>
              <a:t>AR Mobile App</a:t>
            </a:r>
            <a:endParaRPr sz="910" b="1"/>
          </a:p>
        </p:txBody>
      </p:sp>
      <p:sp>
        <p:nvSpPr>
          <p:cNvPr id="107" name="Google Shape;107;g125ff0e0bd9_0_1"/>
          <p:cNvSpPr txBox="1"/>
          <p:nvPr/>
        </p:nvSpPr>
        <p:spPr>
          <a:xfrm>
            <a:off x="578813" y="6015209"/>
            <a:ext cx="5193824" cy="326637"/>
          </a:xfrm>
          <a:prstGeom prst="rect">
            <a:avLst/>
          </a:prstGeom>
          <a:noFill/>
          <a:ln>
            <a:noFill/>
          </a:ln>
        </p:spPr>
        <p:txBody>
          <a:bodyPr spcFirstLastPara="1" wrap="square" lIns="55440" tIns="55440" rIns="55440" bIns="55440" anchor="t" anchorCtr="0">
            <a:spAutoFit/>
          </a:bodyPr>
          <a:lstStyle/>
          <a:p>
            <a:endParaRPr sz="1395"/>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C2812480-403B-4B3E-FAD6-9215A01076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0" y="1282"/>
            <a:ext cx="12191132" cy="6856718"/>
          </a:xfrm>
          <a:prstGeom prst="rect">
            <a:avLst/>
          </a:prstGeom>
        </p:spPr>
      </p:pic>
      <p:pic>
        <p:nvPicPr>
          <p:cNvPr id="5" name="Picture 4" descr="Text&#10;&#10;Description automatically generated">
            <a:extLst>
              <a:ext uri="{FF2B5EF4-FFF2-40B4-BE49-F238E27FC236}">
                <a16:creationId xmlns:a16="http://schemas.microsoft.com/office/drawing/2014/main" id="{B20160E1-0868-C6B6-7AAC-08AA279354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40" y="3204"/>
            <a:ext cx="3720654" cy="1167904"/>
          </a:xfrm>
          <a:prstGeom prst="rect">
            <a:avLst/>
          </a:prstGeom>
        </p:spPr>
      </p:pic>
      <p:pic>
        <p:nvPicPr>
          <p:cNvPr id="7" name="Image 2">
            <a:extLst>
              <a:ext uri="{FF2B5EF4-FFF2-40B4-BE49-F238E27FC236}">
                <a16:creationId xmlns:a16="http://schemas.microsoft.com/office/drawing/2014/main" id="{3C870397-B49F-10EF-7BE7-D89B65D37F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03337" y="4491"/>
            <a:ext cx="3587015" cy="1319903"/>
          </a:xfrm>
          <a:prstGeom prst="rect">
            <a:avLst/>
          </a:prstGeom>
        </p:spPr>
      </p:pic>
      <p:pic>
        <p:nvPicPr>
          <p:cNvPr id="11" name="Image 6" descr="A picture containing graphical user interface&#10;&#10;Description automatically generated">
            <a:extLst>
              <a:ext uri="{FF2B5EF4-FFF2-40B4-BE49-F238E27FC236}">
                <a16:creationId xmlns:a16="http://schemas.microsoft.com/office/drawing/2014/main" id="{AC363745-72F4-A370-60BF-251497760B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38215" y="92239"/>
            <a:ext cx="2628938" cy="1238877"/>
          </a:xfrm>
          <a:prstGeom prst="rect">
            <a:avLst/>
          </a:prstGeom>
        </p:spPr>
      </p:pic>
      <p:sp>
        <p:nvSpPr>
          <p:cNvPr id="13" name="object 2">
            <a:extLst>
              <a:ext uri="{FF2B5EF4-FFF2-40B4-BE49-F238E27FC236}">
                <a16:creationId xmlns:a16="http://schemas.microsoft.com/office/drawing/2014/main" id="{AD865FB8-25B9-9A1F-5645-DB3585D434B3}"/>
              </a:ext>
            </a:extLst>
          </p:cNvPr>
          <p:cNvSpPr txBox="1">
            <a:spLocks/>
          </p:cNvSpPr>
          <p:nvPr/>
        </p:nvSpPr>
        <p:spPr>
          <a:xfrm>
            <a:off x="-15445" y="2895957"/>
            <a:ext cx="12191144" cy="1877221"/>
          </a:xfrm>
          <a:prstGeom prst="rect">
            <a:avLst/>
          </a:prstGeom>
        </p:spPr>
        <p:txBody>
          <a:bodyPr vert="horz" wrap="square" lIns="0" tIns="8231" rIns="0" bIns="0" rtlCol="0" anchor="t">
            <a:spAutoFit/>
          </a:bodyPr>
          <a:lstStyle>
            <a:lvl1pPr>
              <a:defRPr>
                <a:latin typeface="+mj-lt"/>
                <a:ea typeface="+mj-ea"/>
                <a:cs typeface="+mj-cs"/>
              </a:defRPr>
            </a:lvl1pPr>
          </a:lstStyle>
          <a:p>
            <a:pPr marL="7316" algn="ctr" defTabSz="554500">
              <a:lnSpc>
                <a:spcPts val="4972"/>
              </a:lnSpc>
              <a:spcBef>
                <a:spcPts val="65"/>
              </a:spcBef>
            </a:pPr>
            <a:r>
              <a:rPr lang="en-GB" sz="2668" b="1" i="1" kern="0" spc="-94" dirty="0">
                <a:latin typeface="Titillium"/>
              </a:rPr>
              <a:t>LA CUCINA COLLABORATIVA</a:t>
            </a:r>
          </a:p>
          <a:p>
            <a:pPr marL="7316" algn="ctr" defTabSz="554500">
              <a:lnSpc>
                <a:spcPts val="4972"/>
              </a:lnSpc>
              <a:spcBef>
                <a:spcPts val="65"/>
              </a:spcBef>
            </a:pPr>
            <a:r>
              <a:rPr lang="en-GB" sz="2668" i="1" kern="0" spc="-94" dirty="0">
                <a:latin typeface="Titillium"/>
                <a:ea typeface="+mj-lt"/>
                <a:cs typeface="+mj-lt"/>
              </a:rPr>
              <a:t>(The Collaborative Kitchen)</a:t>
            </a:r>
            <a:endParaRPr lang="en-GB" sz="2668" kern="0" spc="-94" dirty="0">
              <a:ea typeface="+mj-lt"/>
              <a:cs typeface="+mj-lt"/>
            </a:endParaRPr>
          </a:p>
          <a:p>
            <a:pPr marL="7316" algn="ctr" defTabSz="554500">
              <a:lnSpc>
                <a:spcPts val="4972"/>
              </a:lnSpc>
              <a:spcBef>
                <a:spcPts val="65"/>
              </a:spcBef>
            </a:pPr>
            <a:r>
              <a:rPr lang="en-GB" sz="2426" b="1" kern="0" spc="-94" dirty="0">
                <a:latin typeface="Titillium"/>
                <a:cs typeface="Titillium"/>
              </a:rPr>
              <a:t>EIT FOOD</a:t>
            </a:r>
            <a:endParaRPr lang="en-GB" sz="2426" b="1" kern="0" spc="-94" dirty="0">
              <a:latin typeface="Titillium" pitchFamily="2" charset="77"/>
              <a:cs typeface="Titillium"/>
            </a:endParaRPr>
          </a:p>
        </p:txBody>
      </p:sp>
    </p:spTree>
    <p:extLst>
      <p:ext uri="{BB962C8B-B14F-4D97-AF65-F5344CB8AC3E}">
        <p14:creationId xmlns:p14="http://schemas.microsoft.com/office/powerpoint/2010/main" val="2045550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65321"/>
            <a:ext cx="12321965" cy="6167311"/>
          </a:xfrm>
          <a:prstGeom prst="rect">
            <a:avLst/>
          </a:prstGeom>
        </p:spPr>
      </p:pic>
      <p:pic>
        <p:nvPicPr>
          <p:cNvPr id="5" name="Picture 4">
            <a:extLst>
              <a:ext uri="{FF2B5EF4-FFF2-40B4-BE49-F238E27FC236}">
                <a16:creationId xmlns:a16="http://schemas.microsoft.com/office/drawing/2014/main" id="{5BB56EAD-0499-430C-BCF2-A5BDDC45B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5" y="96260"/>
            <a:ext cx="5456250" cy="1730233"/>
          </a:xfrm>
          <a:prstGeom prst="rect">
            <a:avLst/>
          </a:prstGeom>
        </p:spPr>
      </p:pic>
      <p:pic>
        <p:nvPicPr>
          <p:cNvPr id="22" name="Graphic 21">
            <a:extLst>
              <a:ext uri="{FF2B5EF4-FFF2-40B4-BE49-F238E27FC236}">
                <a16:creationId xmlns:a16="http://schemas.microsoft.com/office/drawing/2014/main" id="{94575437-C0B2-4DF5-BEF3-4B8AE0C737E4}"/>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846" r="-2256"/>
          <a:stretch/>
        </p:blipFill>
        <p:spPr bwMode="auto">
          <a:xfrm>
            <a:off x="327977" y="5882238"/>
            <a:ext cx="1762125" cy="719455"/>
          </a:xfrm>
          <a:prstGeom prst="rect">
            <a:avLst/>
          </a:prstGeom>
          <a:extLst>
            <a:ext uri="{53640926-AAD7-44D8-BBD7-CCE9431645EC}">
              <a14:shadowObscured xmlns:a14="http://schemas.microsoft.com/office/drawing/2010/main"/>
            </a:ext>
          </a:extLst>
        </p:spPr>
      </p:pic>
      <p:sp>
        <p:nvSpPr>
          <p:cNvPr id="23" name="Rectangle 22">
            <a:extLst>
              <a:ext uri="{FF2B5EF4-FFF2-40B4-BE49-F238E27FC236}">
                <a16:creationId xmlns:a16="http://schemas.microsoft.com/office/drawing/2014/main" id="{63D0E367-44B8-4495-9D70-C1C9F45AED71}"/>
              </a:ext>
            </a:extLst>
          </p:cNvPr>
          <p:cNvSpPr/>
          <p:nvPr/>
        </p:nvSpPr>
        <p:spPr>
          <a:xfrm>
            <a:off x="1259840" y="2245666"/>
            <a:ext cx="10241280" cy="4185761"/>
          </a:xfrm>
          <a:prstGeom prst="rect">
            <a:avLst/>
          </a:prstGeom>
        </p:spPr>
        <p:txBody>
          <a:bodyPr wrap="square">
            <a:spAutoFit/>
          </a:bodyPr>
          <a:lstStyle/>
          <a:p>
            <a:r>
              <a:rPr lang="en-GB" sz="4800" b="1" dirty="0">
                <a:solidFill>
                  <a:srgbClr val="75DDAC"/>
                </a:solidFill>
              </a:rPr>
              <a:t>EIT Community New European Bauhaus</a:t>
            </a:r>
          </a:p>
          <a:p>
            <a:r>
              <a:rPr lang="en-GB" sz="4000" b="1" dirty="0">
                <a:solidFill>
                  <a:srgbClr val="75DDAC"/>
                </a:solidFill>
              </a:rPr>
              <a:t>		</a:t>
            </a:r>
            <a:r>
              <a:rPr lang="en-GB" sz="2000" b="1" dirty="0">
                <a:solidFill>
                  <a:srgbClr val="4D4D4D"/>
                </a:solidFill>
              </a:rPr>
              <a:t>Lead: EIT Climate-KIC </a:t>
            </a:r>
          </a:p>
          <a:p>
            <a:r>
              <a:rPr lang="en-GB" sz="2000" b="1" dirty="0">
                <a:solidFill>
                  <a:srgbClr val="4D4D4D"/>
                </a:solidFill>
              </a:rPr>
              <a:t>		Participated: EIT Digital, EIT Food, EIT Manufacturing, EIT Urban Mobility</a:t>
            </a:r>
          </a:p>
          <a:p>
            <a:endParaRPr lang="en-GB" sz="2000" b="1" dirty="0">
              <a:solidFill>
                <a:srgbClr val="4D4D4D"/>
              </a:solidFill>
            </a:endParaRPr>
          </a:p>
          <a:p>
            <a:endParaRPr lang="en-GB" sz="2000" b="1" dirty="0">
              <a:solidFill>
                <a:srgbClr val="4D4D4D"/>
              </a:solidFill>
            </a:endParaRPr>
          </a:p>
          <a:p>
            <a:endParaRPr lang="en-GB" sz="2000" b="1" dirty="0">
              <a:solidFill>
                <a:srgbClr val="4D4D4D"/>
              </a:solidFill>
            </a:endParaRPr>
          </a:p>
          <a:p>
            <a:endParaRPr lang="en-GB" sz="2000" b="1" dirty="0">
              <a:solidFill>
                <a:srgbClr val="4D4D4D"/>
              </a:solidFill>
            </a:endParaRPr>
          </a:p>
          <a:p>
            <a:pPr algn="r"/>
            <a:r>
              <a:rPr lang="en-GB" sz="2000" b="1" dirty="0">
                <a:solidFill>
                  <a:srgbClr val="AAE3FF"/>
                </a:solidFill>
              </a:rPr>
              <a:t>Natalia Vera</a:t>
            </a:r>
          </a:p>
          <a:p>
            <a:pPr algn="r"/>
            <a:r>
              <a:rPr lang="en-GB" sz="2000" b="1" dirty="0">
                <a:solidFill>
                  <a:srgbClr val="AAE3FF"/>
                </a:solidFill>
              </a:rPr>
              <a:t>EIT Community NEB Manager</a:t>
            </a:r>
          </a:p>
          <a:p>
            <a:pPr algn="r"/>
            <a:r>
              <a:rPr lang="en-GB" sz="2000" b="1" dirty="0">
                <a:solidFill>
                  <a:srgbClr val="AAE3FF"/>
                </a:solidFill>
              </a:rPr>
              <a:t>EIT Climate-KIC</a:t>
            </a:r>
          </a:p>
          <a:p>
            <a:endParaRPr lang="en-GB" dirty="0"/>
          </a:p>
        </p:txBody>
      </p:sp>
    </p:spTree>
    <p:extLst>
      <p:ext uri="{BB962C8B-B14F-4D97-AF65-F5344CB8AC3E}">
        <p14:creationId xmlns:p14="http://schemas.microsoft.com/office/powerpoint/2010/main" val="3327315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291;p32">
            <a:extLst>
              <a:ext uri="{FF2B5EF4-FFF2-40B4-BE49-F238E27FC236}">
                <a16:creationId xmlns:a16="http://schemas.microsoft.com/office/drawing/2014/main" id="{9B5747E7-01BC-2F49-8C94-390C3FFC3933}"/>
              </a:ext>
            </a:extLst>
          </p:cNvPr>
          <p:cNvPicPr preferRelativeResize="0"/>
          <p:nvPr/>
        </p:nvPicPr>
        <p:blipFill rotWithShape="1">
          <a:blip r:embed="rId3" cstate="screen">
            <a:alphaModFix/>
            <a:grayscl/>
            <a:extLst>
              <a:ext uri="{28A0092B-C50C-407E-A947-70E740481C1C}">
                <a14:useLocalDpi xmlns:a14="http://schemas.microsoft.com/office/drawing/2010/main"/>
              </a:ext>
            </a:extLst>
          </a:blip>
          <a:srcRect/>
          <a:stretch/>
        </p:blipFill>
        <p:spPr>
          <a:xfrm>
            <a:off x="2222647" y="1372217"/>
            <a:ext cx="2675212" cy="1781931"/>
          </a:xfrm>
          <a:prstGeom prst="rect">
            <a:avLst/>
          </a:prstGeom>
          <a:noFill/>
          <a:ln>
            <a:noFill/>
          </a:ln>
        </p:spPr>
      </p:pic>
      <p:grpSp>
        <p:nvGrpSpPr>
          <p:cNvPr id="75" name="Group 74">
            <a:extLst>
              <a:ext uri="{FF2B5EF4-FFF2-40B4-BE49-F238E27FC236}">
                <a16:creationId xmlns:a16="http://schemas.microsoft.com/office/drawing/2014/main" id="{78C39155-71DC-E443-888C-A723AFC2D2E9}"/>
              </a:ext>
            </a:extLst>
          </p:cNvPr>
          <p:cNvGrpSpPr/>
          <p:nvPr/>
        </p:nvGrpSpPr>
        <p:grpSpPr>
          <a:xfrm>
            <a:off x="4523757" y="4855637"/>
            <a:ext cx="774234" cy="756364"/>
            <a:chOff x="10576948" y="8016267"/>
            <a:chExt cx="1276770" cy="1247300"/>
          </a:xfrm>
        </p:grpSpPr>
        <p:sp>
          <p:nvSpPr>
            <p:cNvPr id="76" name="Google Shape;161;p24">
              <a:extLst>
                <a:ext uri="{FF2B5EF4-FFF2-40B4-BE49-F238E27FC236}">
                  <a16:creationId xmlns:a16="http://schemas.microsoft.com/office/drawing/2014/main" id="{A42A1A40-0811-EC4D-8A9E-AB07AFA52146}"/>
                </a:ext>
              </a:extLst>
            </p:cNvPr>
            <p:cNvSpPr/>
            <p:nvPr/>
          </p:nvSpPr>
          <p:spPr>
            <a:xfrm>
              <a:off x="10813783" y="8460467"/>
              <a:ext cx="803100" cy="803100"/>
            </a:xfrm>
            <a:prstGeom prst="ellipse">
              <a:avLst/>
            </a:prstGeom>
            <a:noFill/>
            <a:ln w="9525" cap="flat" cmpd="sng">
              <a:solidFill>
                <a:srgbClr val="44546A"/>
              </a:solidFill>
              <a:prstDash val="dash"/>
              <a:round/>
              <a:headEnd type="none" w="sm" len="sm"/>
              <a:tailEnd type="none" w="sm" len="sm"/>
            </a:ln>
          </p:spPr>
          <p:txBody>
            <a:bodyPr spcFirstLastPara="1" wrap="square" lIns="55440" tIns="55440" rIns="55440" bIns="55440" anchor="ctr" anchorCtr="0">
              <a:noAutofit/>
            </a:bodyPr>
            <a:lstStyle/>
            <a:p>
              <a:endParaRPr sz="1092"/>
            </a:p>
          </p:txBody>
        </p:sp>
        <p:sp>
          <p:nvSpPr>
            <p:cNvPr id="77" name="Google Shape;186;p24">
              <a:extLst>
                <a:ext uri="{FF2B5EF4-FFF2-40B4-BE49-F238E27FC236}">
                  <a16:creationId xmlns:a16="http://schemas.microsoft.com/office/drawing/2014/main" id="{AC9A99DA-D95E-C84E-8610-CDC12C783FD6}"/>
                </a:ext>
              </a:extLst>
            </p:cNvPr>
            <p:cNvSpPr/>
            <p:nvPr/>
          </p:nvSpPr>
          <p:spPr>
            <a:xfrm rot="5400000">
              <a:off x="11144683" y="8416035"/>
              <a:ext cx="141300" cy="99300"/>
            </a:xfrm>
            <a:prstGeom prst="triangle">
              <a:avLst>
                <a:gd name="adj" fmla="val 50000"/>
              </a:avLst>
            </a:prstGeom>
            <a:solidFill>
              <a:srgbClr val="053852"/>
            </a:solidFill>
            <a:ln>
              <a:noFill/>
            </a:ln>
          </p:spPr>
          <p:txBody>
            <a:bodyPr spcFirstLastPara="1" wrap="square" lIns="55440" tIns="55440" rIns="55440" bIns="55440" anchor="ctr" anchorCtr="0">
              <a:noAutofit/>
            </a:bodyPr>
            <a:lstStyle/>
            <a:p>
              <a:endParaRPr sz="1092"/>
            </a:p>
          </p:txBody>
        </p:sp>
        <p:sp>
          <p:nvSpPr>
            <p:cNvPr id="78" name="Google Shape;193;p24">
              <a:extLst>
                <a:ext uri="{FF2B5EF4-FFF2-40B4-BE49-F238E27FC236}">
                  <a16:creationId xmlns:a16="http://schemas.microsoft.com/office/drawing/2014/main" id="{A597B825-B698-CF40-B6B7-D734044535D8}"/>
                </a:ext>
              </a:extLst>
            </p:cNvPr>
            <p:cNvSpPr txBox="1"/>
            <p:nvPr/>
          </p:nvSpPr>
          <p:spPr>
            <a:xfrm>
              <a:off x="10576948" y="8016267"/>
              <a:ext cx="1276770" cy="369361"/>
            </a:xfrm>
            <a:prstGeom prst="rect">
              <a:avLst/>
            </a:prstGeom>
            <a:noFill/>
            <a:ln>
              <a:noFill/>
            </a:ln>
          </p:spPr>
          <p:txBody>
            <a:bodyPr spcFirstLastPara="1" wrap="square" lIns="55440" tIns="55440" rIns="55440" bIns="55440" anchor="t" anchorCtr="0">
              <a:spAutoFit/>
            </a:bodyPr>
            <a:lstStyle/>
            <a:p>
              <a:pPr algn="ctr">
                <a:buClr>
                  <a:srgbClr val="000000"/>
                </a:buClr>
                <a:buSzPts val="1400"/>
              </a:pPr>
              <a:r>
                <a:rPr lang="it" sz="728" dirty="0">
                  <a:solidFill>
                    <a:srgbClr val="053852"/>
                  </a:solidFill>
                  <a:latin typeface="Work Sans"/>
                  <a:ea typeface="Work Sans"/>
                  <a:cs typeface="Work Sans"/>
                  <a:sym typeface="Work Sans"/>
                </a:rPr>
                <a:t>EXPERIENCES</a:t>
              </a:r>
              <a:endParaRPr sz="728" dirty="0">
                <a:solidFill>
                  <a:srgbClr val="053852"/>
                </a:solidFill>
                <a:latin typeface="Work Sans"/>
                <a:ea typeface="Work Sans"/>
                <a:cs typeface="Work Sans"/>
                <a:sym typeface="Work Sans"/>
              </a:endParaRPr>
            </a:p>
          </p:txBody>
        </p:sp>
      </p:grpSp>
      <p:grpSp>
        <p:nvGrpSpPr>
          <p:cNvPr id="71" name="Group 70">
            <a:extLst>
              <a:ext uri="{FF2B5EF4-FFF2-40B4-BE49-F238E27FC236}">
                <a16:creationId xmlns:a16="http://schemas.microsoft.com/office/drawing/2014/main" id="{9CF543B3-6918-DE4E-A73D-109E6ADBE744}"/>
              </a:ext>
            </a:extLst>
          </p:cNvPr>
          <p:cNvGrpSpPr/>
          <p:nvPr/>
        </p:nvGrpSpPr>
        <p:grpSpPr>
          <a:xfrm>
            <a:off x="1984316" y="4780387"/>
            <a:ext cx="703850" cy="832469"/>
            <a:chOff x="10634983" y="7890764"/>
            <a:chExt cx="1160700" cy="1372803"/>
          </a:xfrm>
        </p:grpSpPr>
        <p:sp>
          <p:nvSpPr>
            <p:cNvPr id="72" name="Google Shape;161;p24">
              <a:extLst>
                <a:ext uri="{FF2B5EF4-FFF2-40B4-BE49-F238E27FC236}">
                  <a16:creationId xmlns:a16="http://schemas.microsoft.com/office/drawing/2014/main" id="{343F83EE-A898-0E4F-B684-22E602DCE76D}"/>
                </a:ext>
              </a:extLst>
            </p:cNvPr>
            <p:cNvSpPr/>
            <p:nvPr/>
          </p:nvSpPr>
          <p:spPr>
            <a:xfrm>
              <a:off x="10813783" y="8460467"/>
              <a:ext cx="803100" cy="803100"/>
            </a:xfrm>
            <a:prstGeom prst="ellipse">
              <a:avLst/>
            </a:prstGeom>
            <a:noFill/>
            <a:ln w="9525" cap="flat" cmpd="sng">
              <a:solidFill>
                <a:srgbClr val="44546A"/>
              </a:solidFill>
              <a:prstDash val="dash"/>
              <a:round/>
              <a:headEnd type="none" w="sm" len="sm"/>
              <a:tailEnd type="none" w="sm" len="sm"/>
            </a:ln>
          </p:spPr>
          <p:txBody>
            <a:bodyPr spcFirstLastPara="1" wrap="square" lIns="55440" tIns="55440" rIns="55440" bIns="55440" anchor="ctr" anchorCtr="0">
              <a:noAutofit/>
            </a:bodyPr>
            <a:lstStyle/>
            <a:p>
              <a:endParaRPr sz="1092"/>
            </a:p>
          </p:txBody>
        </p:sp>
        <p:sp>
          <p:nvSpPr>
            <p:cNvPr id="73" name="Google Shape;186;p24">
              <a:extLst>
                <a:ext uri="{FF2B5EF4-FFF2-40B4-BE49-F238E27FC236}">
                  <a16:creationId xmlns:a16="http://schemas.microsoft.com/office/drawing/2014/main" id="{D3138730-51E2-D840-AA43-8D619F50B4A4}"/>
                </a:ext>
              </a:extLst>
            </p:cNvPr>
            <p:cNvSpPr/>
            <p:nvPr/>
          </p:nvSpPr>
          <p:spPr>
            <a:xfrm rot="5400000">
              <a:off x="11144683" y="8416035"/>
              <a:ext cx="141300" cy="99300"/>
            </a:xfrm>
            <a:prstGeom prst="triangle">
              <a:avLst>
                <a:gd name="adj" fmla="val 50000"/>
              </a:avLst>
            </a:prstGeom>
            <a:solidFill>
              <a:srgbClr val="053852"/>
            </a:solidFill>
            <a:ln>
              <a:noFill/>
            </a:ln>
          </p:spPr>
          <p:txBody>
            <a:bodyPr spcFirstLastPara="1" wrap="square" lIns="55440" tIns="55440" rIns="55440" bIns="55440" anchor="ctr" anchorCtr="0">
              <a:noAutofit/>
            </a:bodyPr>
            <a:lstStyle/>
            <a:p>
              <a:endParaRPr sz="1092"/>
            </a:p>
          </p:txBody>
        </p:sp>
        <p:sp>
          <p:nvSpPr>
            <p:cNvPr id="74" name="Google Shape;193;p24">
              <a:extLst>
                <a:ext uri="{FF2B5EF4-FFF2-40B4-BE49-F238E27FC236}">
                  <a16:creationId xmlns:a16="http://schemas.microsoft.com/office/drawing/2014/main" id="{15454A5D-A1CC-9448-9D4C-9888EB155AC5}"/>
                </a:ext>
              </a:extLst>
            </p:cNvPr>
            <p:cNvSpPr txBox="1"/>
            <p:nvPr/>
          </p:nvSpPr>
          <p:spPr>
            <a:xfrm>
              <a:off x="10634983" y="7890764"/>
              <a:ext cx="1160700" cy="554087"/>
            </a:xfrm>
            <a:prstGeom prst="rect">
              <a:avLst/>
            </a:prstGeom>
            <a:noFill/>
            <a:ln>
              <a:noFill/>
            </a:ln>
          </p:spPr>
          <p:txBody>
            <a:bodyPr spcFirstLastPara="1" wrap="square" lIns="55440" tIns="55440" rIns="55440" bIns="55440" anchor="t" anchorCtr="0">
              <a:spAutoFit/>
            </a:bodyPr>
            <a:lstStyle/>
            <a:p>
              <a:pPr algn="ctr">
                <a:buClr>
                  <a:srgbClr val="000000"/>
                </a:buClr>
                <a:buSzPts val="1400"/>
              </a:pPr>
              <a:r>
                <a:rPr lang="it" sz="728" dirty="0">
                  <a:solidFill>
                    <a:srgbClr val="053852"/>
                  </a:solidFill>
                  <a:latin typeface="Work Sans"/>
                  <a:ea typeface="Work Sans"/>
                  <a:cs typeface="Work Sans"/>
                  <a:sym typeface="Work Sans"/>
                </a:rPr>
                <a:t>MAP THE SYSTEM</a:t>
              </a:r>
              <a:endParaRPr sz="728" dirty="0">
                <a:solidFill>
                  <a:srgbClr val="053852"/>
                </a:solidFill>
                <a:latin typeface="Work Sans"/>
                <a:ea typeface="Work Sans"/>
                <a:cs typeface="Work Sans"/>
                <a:sym typeface="Work Sans"/>
              </a:endParaRPr>
            </a:p>
          </p:txBody>
        </p:sp>
      </p:grpSp>
      <p:grpSp>
        <p:nvGrpSpPr>
          <p:cNvPr id="67" name="Group 66">
            <a:extLst>
              <a:ext uri="{FF2B5EF4-FFF2-40B4-BE49-F238E27FC236}">
                <a16:creationId xmlns:a16="http://schemas.microsoft.com/office/drawing/2014/main" id="{87DBED12-37EA-BD40-AB44-7AD4F881DC33}"/>
              </a:ext>
            </a:extLst>
          </p:cNvPr>
          <p:cNvGrpSpPr/>
          <p:nvPr/>
        </p:nvGrpSpPr>
        <p:grpSpPr>
          <a:xfrm>
            <a:off x="9525620" y="4858045"/>
            <a:ext cx="703850" cy="756364"/>
            <a:chOff x="10634983" y="8016267"/>
            <a:chExt cx="1160700" cy="1247300"/>
          </a:xfrm>
        </p:grpSpPr>
        <p:sp>
          <p:nvSpPr>
            <p:cNvPr id="68" name="Google Shape;161;p24">
              <a:extLst>
                <a:ext uri="{FF2B5EF4-FFF2-40B4-BE49-F238E27FC236}">
                  <a16:creationId xmlns:a16="http://schemas.microsoft.com/office/drawing/2014/main" id="{CC20B235-BE06-9D41-8A20-13F189D99D34}"/>
                </a:ext>
              </a:extLst>
            </p:cNvPr>
            <p:cNvSpPr/>
            <p:nvPr/>
          </p:nvSpPr>
          <p:spPr>
            <a:xfrm>
              <a:off x="10813783" y="8460467"/>
              <a:ext cx="803100" cy="803100"/>
            </a:xfrm>
            <a:prstGeom prst="ellipse">
              <a:avLst/>
            </a:prstGeom>
            <a:noFill/>
            <a:ln w="9525" cap="flat" cmpd="sng">
              <a:solidFill>
                <a:srgbClr val="44546A"/>
              </a:solidFill>
              <a:prstDash val="dash"/>
              <a:round/>
              <a:headEnd type="none" w="sm" len="sm"/>
              <a:tailEnd type="none" w="sm" len="sm"/>
            </a:ln>
          </p:spPr>
          <p:txBody>
            <a:bodyPr spcFirstLastPara="1" wrap="square" lIns="55440" tIns="55440" rIns="55440" bIns="55440" anchor="ctr" anchorCtr="0">
              <a:noAutofit/>
            </a:bodyPr>
            <a:lstStyle/>
            <a:p>
              <a:endParaRPr sz="1092"/>
            </a:p>
          </p:txBody>
        </p:sp>
        <p:sp>
          <p:nvSpPr>
            <p:cNvPr id="69" name="Google Shape;186;p24">
              <a:extLst>
                <a:ext uri="{FF2B5EF4-FFF2-40B4-BE49-F238E27FC236}">
                  <a16:creationId xmlns:a16="http://schemas.microsoft.com/office/drawing/2014/main" id="{550D649D-62AA-8146-97C9-6020E781AE86}"/>
                </a:ext>
              </a:extLst>
            </p:cNvPr>
            <p:cNvSpPr/>
            <p:nvPr/>
          </p:nvSpPr>
          <p:spPr>
            <a:xfrm rot="5400000">
              <a:off x="11144683" y="8416035"/>
              <a:ext cx="141300" cy="99300"/>
            </a:xfrm>
            <a:prstGeom prst="triangle">
              <a:avLst>
                <a:gd name="adj" fmla="val 50000"/>
              </a:avLst>
            </a:prstGeom>
            <a:solidFill>
              <a:srgbClr val="053852"/>
            </a:solidFill>
            <a:ln>
              <a:noFill/>
            </a:ln>
          </p:spPr>
          <p:txBody>
            <a:bodyPr spcFirstLastPara="1" wrap="square" lIns="55440" tIns="55440" rIns="55440" bIns="55440" anchor="ctr" anchorCtr="0">
              <a:noAutofit/>
            </a:bodyPr>
            <a:lstStyle/>
            <a:p>
              <a:endParaRPr sz="1092"/>
            </a:p>
          </p:txBody>
        </p:sp>
        <p:sp>
          <p:nvSpPr>
            <p:cNvPr id="70" name="Google Shape;193;p24">
              <a:extLst>
                <a:ext uri="{FF2B5EF4-FFF2-40B4-BE49-F238E27FC236}">
                  <a16:creationId xmlns:a16="http://schemas.microsoft.com/office/drawing/2014/main" id="{BA82B389-473D-BF45-9B0A-FFB151262635}"/>
                </a:ext>
              </a:extLst>
            </p:cNvPr>
            <p:cNvSpPr txBox="1"/>
            <p:nvPr/>
          </p:nvSpPr>
          <p:spPr>
            <a:xfrm>
              <a:off x="10634983" y="8016267"/>
              <a:ext cx="1160700" cy="369361"/>
            </a:xfrm>
            <a:prstGeom prst="rect">
              <a:avLst/>
            </a:prstGeom>
            <a:noFill/>
            <a:ln>
              <a:noFill/>
            </a:ln>
          </p:spPr>
          <p:txBody>
            <a:bodyPr spcFirstLastPara="1" wrap="square" lIns="55440" tIns="55440" rIns="55440" bIns="55440" anchor="t" anchorCtr="0">
              <a:spAutoFit/>
            </a:bodyPr>
            <a:lstStyle/>
            <a:p>
              <a:pPr algn="ctr">
                <a:buClr>
                  <a:srgbClr val="000000"/>
                </a:buClr>
                <a:buSzPts val="1400"/>
              </a:pPr>
              <a:r>
                <a:rPr lang="it" sz="728" dirty="0">
                  <a:solidFill>
                    <a:srgbClr val="053852"/>
                  </a:solidFill>
                  <a:latin typeface="Work Sans"/>
                  <a:ea typeface="Work Sans"/>
                  <a:cs typeface="Work Sans"/>
                  <a:sym typeface="Work Sans"/>
                </a:rPr>
                <a:t>IDEAS</a:t>
              </a:r>
              <a:endParaRPr sz="728" dirty="0">
                <a:solidFill>
                  <a:srgbClr val="053852"/>
                </a:solidFill>
                <a:latin typeface="Work Sans"/>
                <a:ea typeface="Work Sans"/>
                <a:cs typeface="Work Sans"/>
                <a:sym typeface="Work Sans"/>
              </a:endParaRPr>
            </a:p>
          </p:txBody>
        </p:sp>
      </p:grpSp>
      <p:grpSp>
        <p:nvGrpSpPr>
          <p:cNvPr id="63" name="Group 62">
            <a:extLst>
              <a:ext uri="{FF2B5EF4-FFF2-40B4-BE49-F238E27FC236}">
                <a16:creationId xmlns:a16="http://schemas.microsoft.com/office/drawing/2014/main" id="{3AE07BB7-3498-954D-81F6-AF4DF4E191FB}"/>
              </a:ext>
            </a:extLst>
          </p:cNvPr>
          <p:cNvGrpSpPr/>
          <p:nvPr/>
        </p:nvGrpSpPr>
        <p:grpSpPr>
          <a:xfrm>
            <a:off x="7881794" y="4866384"/>
            <a:ext cx="703850" cy="756364"/>
            <a:chOff x="10634983" y="8016267"/>
            <a:chExt cx="1160700" cy="1247300"/>
          </a:xfrm>
        </p:grpSpPr>
        <p:sp>
          <p:nvSpPr>
            <p:cNvPr id="64" name="Google Shape;161;p24">
              <a:extLst>
                <a:ext uri="{FF2B5EF4-FFF2-40B4-BE49-F238E27FC236}">
                  <a16:creationId xmlns:a16="http://schemas.microsoft.com/office/drawing/2014/main" id="{505E777D-C305-D840-A303-6F877F22EEFA}"/>
                </a:ext>
              </a:extLst>
            </p:cNvPr>
            <p:cNvSpPr/>
            <p:nvPr/>
          </p:nvSpPr>
          <p:spPr>
            <a:xfrm>
              <a:off x="10813783" y="8460467"/>
              <a:ext cx="803100" cy="803100"/>
            </a:xfrm>
            <a:prstGeom prst="ellipse">
              <a:avLst/>
            </a:prstGeom>
            <a:noFill/>
            <a:ln w="9525" cap="flat" cmpd="sng">
              <a:solidFill>
                <a:srgbClr val="44546A"/>
              </a:solidFill>
              <a:prstDash val="dash"/>
              <a:round/>
              <a:headEnd type="none" w="sm" len="sm"/>
              <a:tailEnd type="none" w="sm" len="sm"/>
            </a:ln>
          </p:spPr>
          <p:txBody>
            <a:bodyPr spcFirstLastPara="1" wrap="square" lIns="55440" tIns="55440" rIns="55440" bIns="55440" anchor="ctr" anchorCtr="0">
              <a:noAutofit/>
            </a:bodyPr>
            <a:lstStyle/>
            <a:p>
              <a:endParaRPr sz="1092"/>
            </a:p>
          </p:txBody>
        </p:sp>
        <p:sp>
          <p:nvSpPr>
            <p:cNvPr id="65" name="Google Shape;186;p24">
              <a:extLst>
                <a:ext uri="{FF2B5EF4-FFF2-40B4-BE49-F238E27FC236}">
                  <a16:creationId xmlns:a16="http://schemas.microsoft.com/office/drawing/2014/main" id="{B56464BB-586F-6847-8097-4892C2431690}"/>
                </a:ext>
              </a:extLst>
            </p:cNvPr>
            <p:cNvSpPr/>
            <p:nvPr/>
          </p:nvSpPr>
          <p:spPr>
            <a:xfrm rot="5400000">
              <a:off x="11144683" y="8416035"/>
              <a:ext cx="141300" cy="99300"/>
            </a:xfrm>
            <a:prstGeom prst="triangle">
              <a:avLst>
                <a:gd name="adj" fmla="val 50000"/>
              </a:avLst>
            </a:prstGeom>
            <a:solidFill>
              <a:srgbClr val="053852"/>
            </a:solidFill>
            <a:ln>
              <a:noFill/>
            </a:ln>
          </p:spPr>
          <p:txBody>
            <a:bodyPr spcFirstLastPara="1" wrap="square" lIns="55440" tIns="55440" rIns="55440" bIns="55440" anchor="ctr" anchorCtr="0">
              <a:noAutofit/>
            </a:bodyPr>
            <a:lstStyle/>
            <a:p>
              <a:endParaRPr sz="1092"/>
            </a:p>
          </p:txBody>
        </p:sp>
        <p:sp>
          <p:nvSpPr>
            <p:cNvPr id="66" name="Google Shape;193;p24">
              <a:extLst>
                <a:ext uri="{FF2B5EF4-FFF2-40B4-BE49-F238E27FC236}">
                  <a16:creationId xmlns:a16="http://schemas.microsoft.com/office/drawing/2014/main" id="{5CC029EC-B2D8-774E-9F62-F668263F8FE0}"/>
                </a:ext>
              </a:extLst>
            </p:cNvPr>
            <p:cNvSpPr txBox="1"/>
            <p:nvPr/>
          </p:nvSpPr>
          <p:spPr>
            <a:xfrm>
              <a:off x="10634983" y="8016267"/>
              <a:ext cx="1160700" cy="369361"/>
            </a:xfrm>
            <a:prstGeom prst="rect">
              <a:avLst/>
            </a:prstGeom>
            <a:noFill/>
            <a:ln>
              <a:noFill/>
            </a:ln>
          </p:spPr>
          <p:txBody>
            <a:bodyPr spcFirstLastPara="1" wrap="square" lIns="55440" tIns="55440" rIns="55440" bIns="55440" anchor="t" anchorCtr="0">
              <a:spAutoFit/>
            </a:bodyPr>
            <a:lstStyle/>
            <a:p>
              <a:pPr algn="ctr">
                <a:buClr>
                  <a:srgbClr val="000000"/>
                </a:buClr>
                <a:buSzPts val="1400"/>
              </a:pPr>
              <a:r>
                <a:rPr lang="it" sz="728" dirty="0">
                  <a:solidFill>
                    <a:srgbClr val="053852"/>
                  </a:solidFill>
                  <a:latin typeface="Work Sans"/>
                  <a:ea typeface="Work Sans"/>
                  <a:cs typeface="Work Sans"/>
                  <a:sym typeface="Work Sans"/>
                </a:rPr>
                <a:t>SCENARIOS</a:t>
              </a:r>
              <a:endParaRPr sz="728" dirty="0">
                <a:solidFill>
                  <a:srgbClr val="053852"/>
                </a:solidFill>
                <a:latin typeface="Work Sans"/>
                <a:ea typeface="Work Sans"/>
                <a:cs typeface="Work Sans"/>
                <a:sym typeface="Work Sans"/>
              </a:endParaRPr>
            </a:p>
          </p:txBody>
        </p:sp>
      </p:grpSp>
      <p:grpSp>
        <p:nvGrpSpPr>
          <p:cNvPr id="62" name="Group 61">
            <a:extLst>
              <a:ext uri="{FF2B5EF4-FFF2-40B4-BE49-F238E27FC236}">
                <a16:creationId xmlns:a16="http://schemas.microsoft.com/office/drawing/2014/main" id="{013D6628-DAD2-AA45-9263-854AC9FCCC06}"/>
              </a:ext>
            </a:extLst>
          </p:cNvPr>
          <p:cNvGrpSpPr/>
          <p:nvPr/>
        </p:nvGrpSpPr>
        <p:grpSpPr>
          <a:xfrm>
            <a:off x="6237968" y="4861071"/>
            <a:ext cx="703850" cy="756364"/>
            <a:chOff x="10634983" y="8016267"/>
            <a:chExt cx="1160700" cy="1247300"/>
          </a:xfrm>
        </p:grpSpPr>
        <p:sp>
          <p:nvSpPr>
            <p:cNvPr id="31" name="Google Shape;161;p24">
              <a:extLst>
                <a:ext uri="{FF2B5EF4-FFF2-40B4-BE49-F238E27FC236}">
                  <a16:creationId xmlns:a16="http://schemas.microsoft.com/office/drawing/2014/main" id="{766DFF70-117A-A640-AC7B-F8DE75EDCDDE}"/>
                </a:ext>
              </a:extLst>
            </p:cNvPr>
            <p:cNvSpPr/>
            <p:nvPr/>
          </p:nvSpPr>
          <p:spPr>
            <a:xfrm>
              <a:off x="10813783" y="8460467"/>
              <a:ext cx="803100" cy="803100"/>
            </a:xfrm>
            <a:prstGeom prst="ellipse">
              <a:avLst/>
            </a:prstGeom>
            <a:noFill/>
            <a:ln w="9525" cap="flat" cmpd="sng">
              <a:solidFill>
                <a:srgbClr val="44546A"/>
              </a:solidFill>
              <a:prstDash val="dash"/>
              <a:round/>
              <a:headEnd type="none" w="sm" len="sm"/>
              <a:tailEnd type="none" w="sm" len="sm"/>
            </a:ln>
          </p:spPr>
          <p:txBody>
            <a:bodyPr spcFirstLastPara="1" wrap="square" lIns="55440" tIns="55440" rIns="55440" bIns="55440" anchor="ctr" anchorCtr="0">
              <a:noAutofit/>
            </a:bodyPr>
            <a:lstStyle/>
            <a:p>
              <a:endParaRPr sz="1092"/>
            </a:p>
          </p:txBody>
        </p:sp>
        <p:sp>
          <p:nvSpPr>
            <p:cNvPr id="50" name="Google Shape;186;p24">
              <a:extLst>
                <a:ext uri="{FF2B5EF4-FFF2-40B4-BE49-F238E27FC236}">
                  <a16:creationId xmlns:a16="http://schemas.microsoft.com/office/drawing/2014/main" id="{DCE83A59-ACF8-C34C-A751-E2E53C05DBB3}"/>
                </a:ext>
              </a:extLst>
            </p:cNvPr>
            <p:cNvSpPr/>
            <p:nvPr/>
          </p:nvSpPr>
          <p:spPr>
            <a:xfrm rot="5400000">
              <a:off x="11144683" y="8416035"/>
              <a:ext cx="141300" cy="99300"/>
            </a:xfrm>
            <a:prstGeom prst="triangle">
              <a:avLst>
                <a:gd name="adj" fmla="val 50000"/>
              </a:avLst>
            </a:prstGeom>
            <a:solidFill>
              <a:srgbClr val="053852"/>
            </a:solidFill>
            <a:ln>
              <a:noFill/>
            </a:ln>
          </p:spPr>
          <p:txBody>
            <a:bodyPr spcFirstLastPara="1" wrap="square" lIns="55440" tIns="55440" rIns="55440" bIns="55440" anchor="ctr" anchorCtr="0">
              <a:noAutofit/>
            </a:bodyPr>
            <a:lstStyle/>
            <a:p>
              <a:endParaRPr sz="1092"/>
            </a:p>
          </p:txBody>
        </p:sp>
        <p:sp>
          <p:nvSpPr>
            <p:cNvPr id="57" name="Google Shape;193;p24">
              <a:extLst>
                <a:ext uri="{FF2B5EF4-FFF2-40B4-BE49-F238E27FC236}">
                  <a16:creationId xmlns:a16="http://schemas.microsoft.com/office/drawing/2014/main" id="{041557D2-0591-0A41-A3C8-8098BAB68FB0}"/>
                </a:ext>
              </a:extLst>
            </p:cNvPr>
            <p:cNvSpPr txBox="1"/>
            <p:nvPr/>
          </p:nvSpPr>
          <p:spPr>
            <a:xfrm>
              <a:off x="10634983" y="8016267"/>
              <a:ext cx="1160700" cy="369361"/>
            </a:xfrm>
            <a:prstGeom prst="rect">
              <a:avLst/>
            </a:prstGeom>
            <a:noFill/>
            <a:ln>
              <a:noFill/>
            </a:ln>
          </p:spPr>
          <p:txBody>
            <a:bodyPr spcFirstLastPara="1" wrap="square" lIns="55440" tIns="55440" rIns="55440" bIns="55440" anchor="t" anchorCtr="0">
              <a:spAutoFit/>
            </a:bodyPr>
            <a:lstStyle/>
            <a:p>
              <a:pPr algn="ctr">
                <a:buClr>
                  <a:srgbClr val="000000"/>
                </a:buClr>
                <a:buSzPts val="1400"/>
              </a:pPr>
              <a:r>
                <a:rPr lang="it" sz="728" dirty="0">
                  <a:solidFill>
                    <a:srgbClr val="053852"/>
                  </a:solidFill>
                  <a:latin typeface="Work Sans"/>
                  <a:ea typeface="Work Sans"/>
                  <a:cs typeface="Work Sans"/>
                  <a:sym typeface="Work Sans"/>
                </a:rPr>
                <a:t>NEEDS</a:t>
              </a:r>
              <a:endParaRPr sz="728" dirty="0">
                <a:solidFill>
                  <a:srgbClr val="053852"/>
                </a:solidFill>
                <a:latin typeface="Work Sans"/>
                <a:ea typeface="Work Sans"/>
                <a:cs typeface="Work Sans"/>
                <a:sym typeface="Work Sans"/>
              </a:endParaRPr>
            </a:p>
          </p:txBody>
        </p:sp>
      </p:grpSp>
      <p:pic>
        <p:nvPicPr>
          <p:cNvPr id="6" name="Picture 5" descr="Text&#10;&#10;Description automatically generated">
            <a:extLst>
              <a:ext uri="{FF2B5EF4-FFF2-40B4-BE49-F238E27FC236}">
                <a16:creationId xmlns:a16="http://schemas.microsoft.com/office/drawing/2014/main" id="{E4F7CD74-BADC-D609-EA99-A827138F99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40" y="3204"/>
            <a:ext cx="3720654" cy="1167904"/>
          </a:xfrm>
          <a:prstGeom prst="rect">
            <a:avLst/>
          </a:prstGeom>
        </p:spPr>
      </p:pic>
      <p:pic>
        <p:nvPicPr>
          <p:cNvPr id="8" name="Image 2">
            <a:extLst>
              <a:ext uri="{FF2B5EF4-FFF2-40B4-BE49-F238E27FC236}">
                <a16:creationId xmlns:a16="http://schemas.microsoft.com/office/drawing/2014/main" id="{94B6F2E3-F56F-5CFF-B94E-9BD53B3759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3337" y="4491"/>
            <a:ext cx="3587015" cy="1319903"/>
          </a:xfrm>
          <a:prstGeom prst="rect">
            <a:avLst/>
          </a:prstGeom>
        </p:spPr>
      </p:pic>
      <p:pic>
        <p:nvPicPr>
          <p:cNvPr id="10" name="Image 6" descr="A picture containing graphical user interface&#10;&#10;Description automatically generated">
            <a:extLst>
              <a:ext uri="{FF2B5EF4-FFF2-40B4-BE49-F238E27FC236}">
                <a16:creationId xmlns:a16="http://schemas.microsoft.com/office/drawing/2014/main" id="{9E199566-4EEC-90DD-683D-0801683BBF1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538215" y="92239"/>
            <a:ext cx="2628938" cy="1238877"/>
          </a:xfrm>
          <a:prstGeom prst="rect">
            <a:avLst/>
          </a:prstGeom>
        </p:spPr>
      </p:pic>
      <p:pic>
        <p:nvPicPr>
          <p:cNvPr id="15" name="Picture 14">
            <a:extLst>
              <a:ext uri="{FF2B5EF4-FFF2-40B4-BE49-F238E27FC236}">
                <a16:creationId xmlns:a16="http://schemas.microsoft.com/office/drawing/2014/main" id="{23EFEA5B-F777-3D4C-977F-9DB8477AA543}"/>
              </a:ext>
            </a:extLst>
          </p:cNvPr>
          <p:cNvPicPr>
            <a:picLocks noChangeAspect="1"/>
          </p:cNvPicPr>
          <p:nvPr/>
        </p:nvPicPr>
        <p:blipFill>
          <a:blip r:embed="rId7" cstate="screen">
            <a:clrChange>
              <a:clrFrom>
                <a:srgbClr val="FCF16B"/>
              </a:clrFrom>
              <a:clrTo>
                <a:srgbClr val="FCF16B">
                  <a:alpha val="0"/>
                </a:srgbClr>
              </a:clrTo>
            </a:clrChange>
            <a:grayscl/>
            <a:extLst>
              <a:ext uri="{28A0092B-C50C-407E-A947-70E740481C1C}">
                <a14:useLocalDpi xmlns:a14="http://schemas.microsoft.com/office/drawing/2010/main"/>
              </a:ext>
            </a:extLst>
          </a:blip>
          <a:stretch>
            <a:fillRect/>
          </a:stretch>
        </p:blipFill>
        <p:spPr>
          <a:xfrm>
            <a:off x="428" y="1372217"/>
            <a:ext cx="2267219" cy="3205646"/>
          </a:xfrm>
          <a:prstGeom prst="rect">
            <a:avLst/>
          </a:prstGeom>
        </p:spPr>
      </p:pic>
      <p:pic>
        <p:nvPicPr>
          <p:cNvPr id="18" name="Picture 17">
            <a:extLst>
              <a:ext uri="{FF2B5EF4-FFF2-40B4-BE49-F238E27FC236}">
                <a16:creationId xmlns:a16="http://schemas.microsoft.com/office/drawing/2014/main" id="{FE01DEE7-3D6D-9A43-8BDC-C6628C09EDAE}"/>
              </a:ext>
            </a:extLst>
          </p:cNvPr>
          <p:cNvPicPr>
            <a:picLocks noChangeAspect="1"/>
          </p:cNvPicPr>
          <p:nvPr/>
        </p:nvPicPr>
        <p:blipFill rotWithShape="1">
          <a:blip r:embed="rId8" cstate="screen">
            <a:graysc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7335712" y="1357999"/>
            <a:ext cx="2530230" cy="1599297"/>
          </a:xfrm>
          <a:prstGeom prst="rect">
            <a:avLst/>
          </a:prstGeom>
        </p:spPr>
      </p:pic>
      <p:pic>
        <p:nvPicPr>
          <p:cNvPr id="16" name="Picture 15">
            <a:extLst>
              <a:ext uri="{FF2B5EF4-FFF2-40B4-BE49-F238E27FC236}">
                <a16:creationId xmlns:a16="http://schemas.microsoft.com/office/drawing/2014/main" id="{E8110E0B-1F66-374D-8C53-7107836620CD}"/>
              </a:ext>
            </a:extLst>
          </p:cNvPr>
          <p:cNvPicPr>
            <a:picLocks noChangeAspect="1"/>
          </p:cNvPicPr>
          <p:nvPr/>
        </p:nvPicPr>
        <p:blipFill rotWithShape="1">
          <a:blip r:embed="rId10" cstate="screen">
            <a:grayscl/>
            <a:extLst>
              <a:ext uri="{28A0092B-C50C-407E-A947-70E740481C1C}">
                <a14:useLocalDpi xmlns:a14="http://schemas.microsoft.com/office/drawing/2010/main"/>
              </a:ext>
            </a:extLst>
          </a:blip>
          <a:srcRect/>
          <a:stretch/>
        </p:blipFill>
        <p:spPr>
          <a:xfrm>
            <a:off x="9865943" y="1357999"/>
            <a:ext cx="2315428" cy="3221353"/>
          </a:xfrm>
          <a:prstGeom prst="rect">
            <a:avLst/>
          </a:prstGeom>
        </p:spPr>
      </p:pic>
      <p:pic>
        <p:nvPicPr>
          <p:cNvPr id="24" name="Picture 23">
            <a:extLst>
              <a:ext uri="{FF2B5EF4-FFF2-40B4-BE49-F238E27FC236}">
                <a16:creationId xmlns:a16="http://schemas.microsoft.com/office/drawing/2014/main" id="{A7B5364F-A547-B74D-9DA7-70F06254F0DC}"/>
              </a:ext>
            </a:extLst>
          </p:cNvPr>
          <p:cNvPicPr>
            <a:picLocks noChangeAspect="1"/>
          </p:cNvPicPr>
          <p:nvPr/>
        </p:nvPicPr>
        <p:blipFill>
          <a:blip r:embed="rId11" cstate="screen">
            <a:grayscl/>
            <a:extLst>
              <a:ext uri="{28A0092B-C50C-407E-A947-70E740481C1C}">
                <a14:useLocalDpi xmlns:a14="http://schemas.microsoft.com/office/drawing/2010/main"/>
              </a:ext>
            </a:extLst>
          </a:blip>
          <a:stretch>
            <a:fillRect/>
          </a:stretch>
        </p:blipFill>
        <p:spPr>
          <a:xfrm>
            <a:off x="7321495" y="3045345"/>
            <a:ext cx="2514409" cy="1390021"/>
          </a:xfrm>
          <a:prstGeom prst="rect">
            <a:avLst/>
          </a:prstGeom>
        </p:spPr>
      </p:pic>
      <p:pic>
        <p:nvPicPr>
          <p:cNvPr id="26" name="Picture 2" descr="https://lh5.googleusercontent.com/IjaYqAYNXci1xermzgfZlpVLVprYZc_BnyqJB4oR5z09ZPuhratmhCUOZe4altK6t7oCUsiLNmsBDPKlr9vHQvU5amf9_k54Zvcj08hQy-P443pTePRvvi4a-6YYcWp0R6hsjWqm">
            <a:extLst>
              <a:ext uri="{FF2B5EF4-FFF2-40B4-BE49-F238E27FC236}">
                <a16:creationId xmlns:a16="http://schemas.microsoft.com/office/drawing/2014/main" id="{FD30339D-1C95-7440-BE1F-B2424178E25D}"/>
              </a:ext>
            </a:extLst>
          </p:cNvPr>
          <p:cNvPicPr>
            <a:picLocks noChangeAspect="1" noChangeArrowheads="1"/>
          </p:cNvPicPr>
          <p:nvPr/>
        </p:nvPicPr>
        <p:blipFill rotWithShape="1">
          <a:blip r:embed="rId12" cstate="screen">
            <a:grayscl/>
            <a:extLst>
              <a:ext uri="{28A0092B-C50C-407E-A947-70E740481C1C}">
                <a14:useLocalDpi xmlns:a14="http://schemas.microsoft.com/office/drawing/2010/main"/>
              </a:ext>
            </a:extLst>
          </a:blip>
          <a:srcRect/>
          <a:stretch/>
        </p:blipFill>
        <p:spPr bwMode="auto">
          <a:xfrm>
            <a:off x="4831480" y="1357999"/>
            <a:ext cx="2474194" cy="15992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DA605B8C-E142-D24A-9943-2D4CB53860ED}"/>
              </a:ext>
            </a:extLst>
          </p:cNvPr>
          <p:cNvPicPr>
            <a:picLocks noChangeAspect="1"/>
          </p:cNvPicPr>
          <p:nvPr/>
        </p:nvPicPr>
        <p:blipFill rotWithShape="1">
          <a:blip r:embed="rId13" cstate="screen">
            <a:grayscl/>
            <a:extLst>
              <a:ext uri="{28A0092B-C50C-407E-A947-70E740481C1C}">
                <a14:useLocalDpi xmlns:a14="http://schemas.microsoft.com/office/drawing/2010/main"/>
              </a:ext>
            </a:extLst>
          </a:blip>
          <a:srcRect/>
          <a:stretch/>
        </p:blipFill>
        <p:spPr>
          <a:xfrm>
            <a:off x="2277915" y="2963719"/>
            <a:ext cx="2518619" cy="1597150"/>
          </a:xfrm>
          <a:prstGeom prst="rect">
            <a:avLst/>
          </a:prstGeom>
        </p:spPr>
      </p:pic>
      <p:pic>
        <p:nvPicPr>
          <p:cNvPr id="25" name="Picture 24">
            <a:extLst>
              <a:ext uri="{FF2B5EF4-FFF2-40B4-BE49-F238E27FC236}">
                <a16:creationId xmlns:a16="http://schemas.microsoft.com/office/drawing/2014/main" id="{3F4772F1-00FB-924E-8A9D-7D537FC696BC}"/>
              </a:ext>
            </a:extLst>
          </p:cNvPr>
          <p:cNvPicPr>
            <a:picLocks noChangeAspect="1"/>
          </p:cNvPicPr>
          <p:nvPr/>
        </p:nvPicPr>
        <p:blipFill rotWithShape="1">
          <a:blip r:embed="rId14" cstate="screen">
            <a:grayscl/>
            <a:extLst>
              <a:ext uri="{28A0092B-C50C-407E-A947-70E740481C1C}">
                <a14:useLocalDpi xmlns:a14="http://schemas.microsoft.com/office/drawing/2010/main"/>
              </a:ext>
            </a:extLst>
          </a:blip>
          <a:srcRect/>
          <a:stretch/>
        </p:blipFill>
        <p:spPr>
          <a:xfrm>
            <a:off x="4831480" y="2969040"/>
            <a:ext cx="2474194" cy="1604151"/>
          </a:xfrm>
          <a:prstGeom prst="rect">
            <a:avLst/>
          </a:prstGeom>
        </p:spPr>
      </p:pic>
      <p:sp>
        <p:nvSpPr>
          <p:cNvPr id="34" name="Google Shape;166;p24">
            <a:extLst>
              <a:ext uri="{FF2B5EF4-FFF2-40B4-BE49-F238E27FC236}">
                <a16:creationId xmlns:a16="http://schemas.microsoft.com/office/drawing/2014/main" id="{206F61F7-25EC-BA4A-8350-C45D11C3636C}"/>
              </a:ext>
            </a:extLst>
          </p:cNvPr>
          <p:cNvSpPr/>
          <p:nvPr/>
        </p:nvSpPr>
        <p:spPr>
          <a:xfrm>
            <a:off x="428" y="5374921"/>
            <a:ext cx="11884633" cy="555948"/>
          </a:xfrm>
          <a:prstGeom prst="homePlate">
            <a:avLst>
              <a:gd name="adj" fmla="val 50000"/>
            </a:avLst>
          </a:prstGeom>
          <a:solidFill>
            <a:srgbClr val="E88182"/>
          </a:solidFill>
          <a:ln>
            <a:noFill/>
          </a:ln>
        </p:spPr>
        <p:txBody>
          <a:bodyPr spcFirstLastPara="1" wrap="square" lIns="55440" tIns="55440" rIns="55440" bIns="55440" anchor="ctr" anchorCtr="0">
            <a:noAutofit/>
          </a:bodyPr>
          <a:lstStyle/>
          <a:p>
            <a:pPr>
              <a:buClr>
                <a:srgbClr val="000000"/>
              </a:buClr>
              <a:buSzPts val="1400"/>
            </a:pPr>
            <a:endParaRPr sz="849">
              <a:solidFill>
                <a:srgbClr val="000000"/>
              </a:solidFill>
              <a:latin typeface="Arial"/>
              <a:ea typeface="Arial"/>
              <a:cs typeface="Arial"/>
              <a:sym typeface="Arial"/>
            </a:endParaRPr>
          </a:p>
        </p:txBody>
      </p:sp>
      <p:sp>
        <p:nvSpPr>
          <p:cNvPr id="35" name="Google Shape;167;p24">
            <a:extLst>
              <a:ext uri="{FF2B5EF4-FFF2-40B4-BE49-F238E27FC236}">
                <a16:creationId xmlns:a16="http://schemas.microsoft.com/office/drawing/2014/main" id="{F2368FDE-2C38-BC44-864D-B8490B44EB1A}"/>
              </a:ext>
            </a:extLst>
          </p:cNvPr>
          <p:cNvSpPr txBox="1"/>
          <p:nvPr/>
        </p:nvSpPr>
        <p:spPr>
          <a:xfrm>
            <a:off x="904178" y="5453829"/>
            <a:ext cx="1110643" cy="410506"/>
          </a:xfrm>
          <a:prstGeom prst="rect">
            <a:avLst/>
          </a:prstGeom>
          <a:noFill/>
          <a:ln>
            <a:noFill/>
          </a:ln>
        </p:spPr>
        <p:txBody>
          <a:bodyPr spcFirstLastPara="1" wrap="square" lIns="55440" tIns="55440" rIns="55440" bIns="55440" anchor="t" anchorCtr="0">
            <a:spAutoFit/>
          </a:bodyPr>
          <a:lstStyle/>
          <a:p>
            <a:pPr algn="ctr">
              <a:buClr>
                <a:srgbClr val="000000"/>
              </a:buClr>
              <a:buSzPts val="1400"/>
            </a:pPr>
            <a:r>
              <a:rPr lang="it" sz="970" b="1" dirty="0">
                <a:solidFill>
                  <a:srgbClr val="FFFFFF"/>
                </a:solidFill>
                <a:latin typeface="Work Sans"/>
                <a:ea typeface="Work Sans"/>
                <a:cs typeface="Work Sans"/>
                <a:sym typeface="Work Sans"/>
              </a:rPr>
              <a:t>UNDERSTAND</a:t>
            </a:r>
            <a:endParaRPr sz="970" b="1" dirty="0">
              <a:solidFill>
                <a:srgbClr val="FFFFFF"/>
              </a:solidFill>
              <a:latin typeface="Work Sans"/>
              <a:ea typeface="Work Sans"/>
              <a:cs typeface="Work Sans"/>
              <a:sym typeface="Work Sans"/>
            </a:endParaRPr>
          </a:p>
          <a:p>
            <a:pPr algn="ctr">
              <a:buClr>
                <a:srgbClr val="000000"/>
              </a:buClr>
              <a:buSzPts val="1400"/>
            </a:pPr>
            <a:r>
              <a:rPr lang="it" sz="970" b="1" dirty="0">
                <a:solidFill>
                  <a:srgbClr val="FFFFFF"/>
                </a:solidFill>
                <a:latin typeface="Work Sans"/>
                <a:ea typeface="Work Sans"/>
                <a:cs typeface="Work Sans"/>
                <a:sym typeface="Work Sans"/>
              </a:rPr>
              <a:t>THE SYSTEM</a:t>
            </a:r>
            <a:endParaRPr sz="970" b="1" dirty="0">
              <a:solidFill>
                <a:srgbClr val="FFFFFF"/>
              </a:solidFill>
              <a:latin typeface="Work Sans"/>
              <a:ea typeface="Work Sans"/>
              <a:cs typeface="Work Sans"/>
              <a:sym typeface="Work Sans"/>
            </a:endParaRPr>
          </a:p>
        </p:txBody>
      </p:sp>
      <p:sp>
        <p:nvSpPr>
          <p:cNvPr id="36" name="Google Shape;168;p24">
            <a:extLst>
              <a:ext uri="{FF2B5EF4-FFF2-40B4-BE49-F238E27FC236}">
                <a16:creationId xmlns:a16="http://schemas.microsoft.com/office/drawing/2014/main" id="{B66241EA-2480-9B47-A21A-AF540DD03792}"/>
              </a:ext>
            </a:extLst>
          </p:cNvPr>
          <p:cNvSpPr txBox="1"/>
          <p:nvPr/>
        </p:nvSpPr>
        <p:spPr>
          <a:xfrm>
            <a:off x="2854924" y="5528483"/>
            <a:ext cx="1060514" cy="261234"/>
          </a:xfrm>
          <a:prstGeom prst="rect">
            <a:avLst/>
          </a:prstGeom>
          <a:noFill/>
          <a:ln>
            <a:noFill/>
          </a:ln>
        </p:spPr>
        <p:txBody>
          <a:bodyPr spcFirstLastPara="1" wrap="square" lIns="55440" tIns="55440" rIns="55440" bIns="55440" anchor="t" anchorCtr="0">
            <a:spAutoFit/>
          </a:bodyPr>
          <a:lstStyle/>
          <a:p>
            <a:pPr algn="ctr">
              <a:buClr>
                <a:srgbClr val="000000"/>
              </a:buClr>
              <a:buSzPts val="1400"/>
            </a:pPr>
            <a:r>
              <a:rPr lang="it" sz="970" b="1" dirty="0">
                <a:solidFill>
                  <a:srgbClr val="FFFFFF"/>
                </a:solidFill>
                <a:latin typeface="Work Sans"/>
                <a:ea typeface="Work Sans"/>
                <a:cs typeface="Work Sans"/>
                <a:sym typeface="Work Sans"/>
              </a:rPr>
              <a:t>LISTENING</a:t>
            </a:r>
            <a:endParaRPr sz="970" b="1" dirty="0">
              <a:solidFill>
                <a:srgbClr val="FFFFFF"/>
              </a:solidFill>
              <a:latin typeface="Work Sans"/>
              <a:ea typeface="Work Sans"/>
              <a:cs typeface="Work Sans"/>
              <a:sym typeface="Work Sans"/>
            </a:endParaRPr>
          </a:p>
        </p:txBody>
      </p:sp>
      <p:sp>
        <p:nvSpPr>
          <p:cNvPr id="37" name="Google Shape;169;p24">
            <a:extLst>
              <a:ext uri="{FF2B5EF4-FFF2-40B4-BE49-F238E27FC236}">
                <a16:creationId xmlns:a16="http://schemas.microsoft.com/office/drawing/2014/main" id="{3C9EB256-CDAE-E840-A96F-EDC36D8C487D}"/>
              </a:ext>
            </a:extLst>
          </p:cNvPr>
          <p:cNvSpPr txBox="1"/>
          <p:nvPr/>
        </p:nvSpPr>
        <p:spPr>
          <a:xfrm>
            <a:off x="4984804" y="5453829"/>
            <a:ext cx="1547091" cy="410506"/>
          </a:xfrm>
          <a:prstGeom prst="rect">
            <a:avLst/>
          </a:prstGeom>
          <a:noFill/>
          <a:ln>
            <a:noFill/>
          </a:ln>
        </p:spPr>
        <p:txBody>
          <a:bodyPr spcFirstLastPara="1" wrap="square" lIns="55440" tIns="55440" rIns="55440" bIns="55440" anchor="t" anchorCtr="0">
            <a:spAutoFit/>
          </a:bodyPr>
          <a:lstStyle/>
          <a:p>
            <a:pPr algn="ctr">
              <a:buClr>
                <a:srgbClr val="000000"/>
              </a:buClr>
              <a:buSzPts val="1400"/>
            </a:pPr>
            <a:r>
              <a:rPr lang="it" sz="970" b="1" dirty="0">
                <a:solidFill>
                  <a:srgbClr val="FFFFFF"/>
                </a:solidFill>
                <a:latin typeface="Work Sans"/>
                <a:ea typeface="Work Sans"/>
                <a:cs typeface="Work Sans"/>
                <a:sym typeface="Work Sans"/>
              </a:rPr>
              <a:t>WORKSHOP 1</a:t>
            </a:r>
            <a:br>
              <a:rPr lang="it" sz="970" b="1" dirty="0">
                <a:solidFill>
                  <a:srgbClr val="FFFFFF"/>
                </a:solidFill>
                <a:latin typeface="Work Sans"/>
                <a:ea typeface="Work Sans"/>
                <a:cs typeface="Work Sans"/>
                <a:sym typeface="Work Sans"/>
              </a:rPr>
            </a:br>
            <a:r>
              <a:rPr lang="it" sz="970" i="1" dirty="0">
                <a:solidFill>
                  <a:srgbClr val="FFFFFF"/>
                </a:solidFill>
                <a:latin typeface="Work Sans"/>
                <a:ea typeface="Work Sans"/>
                <a:cs typeface="Work Sans"/>
                <a:sym typeface="Work Sans"/>
              </a:rPr>
              <a:t>Diners and volunteers</a:t>
            </a:r>
            <a:endParaRPr sz="970" i="1" dirty="0">
              <a:solidFill>
                <a:srgbClr val="FFFFFF"/>
              </a:solidFill>
              <a:latin typeface="Work Sans"/>
              <a:ea typeface="Work Sans"/>
              <a:cs typeface="Work Sans"/>
              <a:sym typeface="Work Sans"/>
            </a:endParaRPr>
          </a:p>
        </p:txBody>
      </p:sp>
      <p:sp>
        <p:nvSpPr>
          <p:cNvPr id="40" name="Google Shape;172;p24">
            <a:extLst>
              <a:ext uri="{FF2B5EF4-FFF2-40B4-BE49-F238E27FC236}">
                <a16:creationId xmlns:a16="http://schemas.microsoft.com/office/drawing/2014/main" id="{8C794607-B886-A847-85CD-88DA6578A7D4}"/>
              </a:ext>
            </a:extLst>
          </p:cNvPr>
          <p:cNvSpPr txBox="1"/>
          <p:nvPr/>
        </p:nvSpPr>
        <p:spPr>
          <a:xfrm>
            <a:off x="10203099" y="5453829"/>
            <a:ext cx="1370965" cy="410506"/>
          </a:xfrm>
          <a:prstGeom prst="rect">
            <a:avLst/>
          </a:prstGeom>
          <a:noFill/>
          <a:ln>
            <a:noFill/>
          </a:ln>
        </p:spPr>
        <p:txBody>
          <a:bodyPr spcFirstLastPara="1" wrap="square" lIns="55440" tIns="55440" rIns="55440" bIns="55440" anchor="t" anchorCtr="0">
            <a:spAutoFit/>
          </a:bodyPr>
          <a:lstStyle/>
          <a:p>
            <a:pPr algn="ctr">
              <a:buClr>
                <a:srgbClr val="000000"/>
              </a:buClr>
              <a:buSzPts val="1400"/>
            </a:pPr>
            <a:r>
              <a:rPr lang="it" sz="970" b="1" dirty="0">
                <a:solidFill>
                  <a:srgbClr val="FFFFFF"/>
                </a:solidFill>
                <a:latin typeface="Work Sans"/>
                <a:ea typeface="Work Sans"/>
                <a:cs typeface="Work Sans"/>
                <a:sym typeface="Work Sans"/>
              </a:rPr>
              <a:t>PROTOTYPING/</a:t>
            </a:r>
          </a:p>
          <a:p>
            <a:pPr algn="ctr">
              <a:buClr>
                <a:srgbClr val="000000"/>
              </a:buClr>
              <a:buSzPts val="1400"/>
            </a:pPr>
            <a:r>
              <a:rPr lang="it" sz="970" b="1" dirty="0">
                <a:solidFill>
                  <a:srgbClr val="FFFFFF"/>
                </a:solidFill>
                <a:latin typeface="Work Sans"/>
                <a:ea typeface="Work Sans"/>
                <a:cs typeface="Work Sans"/>
                <a:sym typeface="Work Sans"/>
              </a:rPr>
              <a:t>RAPID SIMULATION</a:t>
            </a:r>
            <a:endParaRPr sz="970" b="1" dirty="0">
              <a:solidFill>
                <a:srgbClr val="FFFFFF"/>
              </a:solidFill>
              <a:latin typeface="Work Sans"/>
              <a:ea typeface="Work Sans"/>
              <a:cs typeface="Work Sans"/>
              <a:sym typeface="Work Sans"/>
            </a:endParaRPr>
          </a:p>
        </p:txBody>
      </p:sp>
      <p:sp>
        <p:nvSpPr>
          <p:cNvPr id="44" name="Google Shape;176;p24">
            <a:extLst>
              <a:ext uri="{FF2B5EF4-FFF2-40B4-BE49-F238E27FC236}">
                <a16:creationId xmlns:a16="http://schemas.microsoft.com/office/drawing/2014/main" id="{FB390B6D-7B94-2743-BA17-50A7883936CB}"/>
              </a:ext>
            </a:extLst>
          </p:cNvPr>
          <p:cNvSpPr/>
          <p:nvPr/>
        </p:nvSpPr>
        <p:spPr>
          <a:xfrm>
            <a:off x="9831812" y="5617434"/>
            <a:ext cx="85684" cy="85684"/>
          </a:xfrm>
          <a:prstGeom prst="diamond">
            <a:avLst/>
          </a:prstGeom>
          <a:solidFill>
            <a:srgbClr val="FFFFFF"/>
          </a:solidFill>
          <a:ln>
            <a:noFill/>
          </a:ln>
        </p:spPr>
        <p:txBody>
          <a:bodyPr spcFirstLastPara="1" wrap="square" lIns="55440" tIns="55440" rIns="55440" bIns="55440" anchor="ctr" anchorCtr="0">
            <a:noAutofit/>
          </a:bodyPr>
          <a:lstStyle/>
          <a:p>
            <a:pPr>
              <a:buClr>
                <a:srgbClr val="000000"/>
              </a:buClr>
              <a:buSzPts val="1400"/>
            </a:pPr>
            <a:endParaRPr sz="849">
              <a:solidFill>
                <a:srgbClr val="000000"/>
              </a:solidFill>
              <a:latin typeface="Arial"/>
              <a:ea typeface="Arial"/>
              <a:cs typeface="Arial"/>
              <a:sym typeface="Arial"/>
            </a:endParaRPr>
          </a:p>
        </p:txBody>
      </p:sp>
      <p:grpSp>
        <p:nvGrpSpPr>
          <p:cNvPr id="61" name="Group 60">
            <a:extLst>
              <a:ext uri="{FF2B5EF4-FFF2-40B4-BE49-F238E27FC236}">
                <a16:creationId xmlns:a16="http://schemas.microsoft.com/office/drawing/2014/main" id="{2A228EE6-7006-E944-9067-2CB64041A4DD}"/>
              </a:ext>
            </a:extLst>
          </p:cNvPr>
          <p:cNvGrpSpPr/>
          <p:nvPr/>
        </p:nvGrpSpPr>
        <p:grpSpPr>
          <a:xfrm>
            <a:off x="4857546" y="5617435"/>
            <a:ext cx="1826027" cy="855001"/>
            <a:chOff x="5022707" y="9263564"/>
            <a:chExt cx="3011253" cy="1409959"/>
          </a:xfrm>
        </p:grpSpPr>
        <p:sp>
          <p:nvSpPr>
            <p:cNvPr id="42" name="Google Shape;174;p24">
              <a:extLst>
                <a:ext uri="{FF2B5EF4-FFF2-40B4-BE49-F238E27FC236}">
                  <a16:creationId xmlns:a16="http://schemas.microsoft.com/office/drawing/2014/main" id="{EC528A03-8470-7D46-AD21-7E5A2C2C405C}"/>
                </a:ext>
              </a:extLst>
            </p:cNvPr>
            <p:cNvSpPr txBox="1"/>
            <p:nvPr/>
          </p:nvSpPr>
          <p:spPr>
            <a:xfrm>
              <a:off x="5093360" y="10242729"/>
              <a:ext cx="2940600" cy="430794"/>
            </a:xfrm>
            <a:prstGeom prst="rect">
              <a:avLst/>
            </a:prstGeom>
            <a:noFill/>
            <a:ln>
              <a:noFill/>
            </a:ln>
          </p:spPr>
          <p:txBody>
            <a:bodyPr spcFirstLastPara="1" wrap="square" lIns="55440" tIns="55440" rIns="55440" bIns="55440" anchor="t" anchorCtr="0">
              <a:spAutoFit/>
            </a:bodyPr>
            <a:lstStyle/>
            <a:p>
              <a:pPr>
                <a:buClr>
                  <a:srgbClr val="000000"/>
                </a:buClr>
                <a:buSzPts val="2100"/>
              </a:pPr>
              <a:r>
                <a:rPr lang="it" sz="970" b="1" dirty="0">
                  <a:solidFill>
                    <a:srgbClr val="063559"/>
                  </a:solidFill>
                  <a:latin typeface="Work Sans"/>
                  <a:ea typeface="Work Sans"/>
                  <a:cs typeface="Work Sans"/>
                  <a:sym typeface="Work Sans"/>
                </a:rPr>
                <a:t>CO-CREATION</a:t>
              </a:r>
              <a:endParaRPr sz="970" b="1" dirty="0">
                <a:solidFill>
                  <a:srgbClr val="063559"/>
                </a:solidFill>
                <a:latin typeface="Work Sans"/>
                <a:ea typeface="Work Sans"/>
                <a:cs typeface="Work Sans"/>
                <a:sym typeface="Work Sans"/>
              </a:endParaRPr>
            </a:p>
          </p:txBody>
        </p:sp>
        <p:sp>
          <p:nvSpPr>
            <p:cNvPr id="43" name="Google Shape;175;p24">
              <a:extLst>
                <a:ext uri="{FF2B5EF4-FFF2-40B4-BE49-F238E27FC236}">
                  <a16:creationId xmlns:a16="http://schemas.microsoft.com/office/drawing/2014/main" id="{9B024E7D-6971-EA43-A3AB-BF1D73A2EFA8}"/>
                </a:ext>
              </a:extLst>
            </p:cNvPr>
            <p:cNvSpPr/>
            <p:nvPr/>
          </p:nvSpPr>
          <p:spPr>
            <a:xfrm>
              <a:off x="5022707" y="9263564"/>
              <a:ext cx="141300" cy="141300"/>
            </a:xfrm>
            <a:prstGeom prst="diamond">
              <a:avLst/>
            </a:prstGeom>
            <a:solidFill>
              <a:srgbClr val="063559"/>
            </a:solidFill>
            <a:ln>
              <a:noFill/>
            </a:ln>
          </p:spPr>
          <p:txBody>
            <a:bodyPr spcFirstLastPara="1" wrap="square" lIns="55440" tIns="55440" rIns="55440" bIns="55440" anchor="ctr" anchorCtr="0">
              <a:noAutofit/>
            </a:bodyPr>
            <a:lstStyle/>
            <a:p>
              <a:pPr>
                <a:buClr>
                  <a:srgbClr val="000000"/>
                </a:buClr>
                <a:buSzPts val="1400"/>
              </a:pPr>
              <a:endParaRPr sz="849">
                <a:solidFill>
                  <a:srgbClr val="000000"/>
                </a:solidFill>
                <a:latin typeface="Work Sans"/>
                <a:ea typeface="Work Sans"/>
                <a:cs typeface="Work Sans"/>
                <a:sym typeface="Work Sans"/>
              </a:endParaRPr>
            </a:p>
          </p:txBody>
        </p:sp>
        <p:cxnSp>
          <p:nvCxnSpPr>
            <p:cNvPr id="45" name="Google Shape;177;p24">
              <a:extLst>
                <a:ext uri="{FF2B5EF4-FFF2-40B4-BE49-F238E27FC236}">
                  <a16:creationId xmlns:a16="http://schemas.microsoft.com/office/drawing/2014/main" id="{FD9B74A3-C9B6-3046-952F-942B4D20295D}"/>
                </a:ext>
              </a:extLst>
            </p:cNvPr>
            <p:cNvCxnSpPr/>
            <p:nvPr/>
          </p:nvCxnSpPr>
          <p:spPr>
            <a:xfrm>
              <a:off x="5093357" y="9404864"/>
              <a:ext cx="0" cy="1154700"/>
            </a:xfrm>
            <a:prstGeom prst="straightConnector1">
              <a:avLst/>
            </a:prstGeom>
            <a:noFill/>
            <a:ln w="19050" cap="flat" cmpd="sng">
              <a:solidFill>
                <a:srgbClr val="44546A"/>
              </a:solidFill>
              <a:prstDash val="dash"/>
              <a:round/>
              <a:headEnd type="none" w="sm" len="sm"/>
              <a:tailEnd type="none" w="sm" len="sm"/>
            </a:ln>
          </p:spPr>
        </p:cxnSp>
      </p:grpSp>
      <p:grpSp>
        <p:nvGrpSpPr>
          <p:cNvPr id="58" name="Group 57">
            <a:extLst>
              <a:ext uri="{FF2B5EF4-FFF2-40B4-BE49-F238E27FC236}">
                <a16:creationId xmlns:a16="http://schemas.microsoft.com/office/drawing/2014/main" id="{33631056-C8E5-A14C-9BF7-81B03174E521}"/>
              </a:ext>
            </a:extLst>
          </p:cNvPr>
          <p:cNvGrpSpPr/>
          <p:nvPr/>
        </p:nvGrpSpPr>
        <p:grpSpPr>
          <a:xfrm>
            <a:off x="440772" y="5617436"/>
            <a:ext cx="1468192" cy="855008"/>
            <a:chOff x="2554959" y="9263564"/>
            <a:chExt cx="2421158" cy="1409971"/>
          </a:xfrm>
        </p:grpSpPr>
        <p:sp>
          <p:nvSpPr>
            <p:cNvPr id="41" name="Google Shape;173;p24">
              <a:extLst>
                <a:ext uri="{FF2B5EF4-FFF2-40B4-BE49-F238E27FC236}">
                  <a16:creationId xmlns:a16="http://schemas.microsoft.com/office/drawing/2014/main" id="{89C44F94-1021-7F4A-AD9C-A201FA4C3482}"/>
                </a:ext>
              </a:extLst>
            </p:cNvPr>
            <p:cNvSpPr txBox="1"/>
            <p:nvPr/>
          </p:nvSpPr>
          <p:spPr>
            <a:xfrm>
              <a:off x="2625604" y="10242741"/>
              <a:ext cx="2350513" cy="430794"/>
            </a:xfrm>
            <a:prstGeom prst="rect">
              <a:avLst/>
            </a:prstGeom>
            <a:noFill/>
            <a:ln>
              <a:noFill/>
            </a:ln>
          </p:spPr>
          <p:txBody>
            <a:bodyPr spcFirstLastPara="1" wrap="square" lIns="55440" tIns="55440" rIns="55440" bIns="55440" anchor="t" anchorCtr="0">
              <a:spAutoFit/>
            </a:bodyPr>
            <a:lstStyle/>
            <a:p>
              <a:pPr>
                <a:buClr>
                  <a:srgbClr val="000000"/>
                </a:buClr>
                <a:buSzPts val="2100"/>
              </a:pPr>
              <a:r>
                <a:rPr lang="it" sz="970" b="1" dirty="0">
                  <a:solidFill>
                    <a:srgbClr val="063559"/>
                  </a:solidFill>
                  <a:latin typeface="Work Sans"/>
                  <a:ea typeface="Work Sans"/>
                  <a:cs typeface="Work Sans"/>
                  <a:sym typeface="Work Sans"/>
                </a:rPr>
                <a:t>PRE-ENGAGEMENT</a:t>
              </a:r>
              <a:endParaRPr sz="970" b="1" dirty="0">
                <a:solidFill>
                  <a:srgbClr val="063559"/>
                </a:solidFill>
                <a:latin typeface="Work Sans"/>
                <a:ea typeface="Work Sans"/>
                <a:cs typeface="Work Sans"/>
                <a:sym typeface="Work Sans"/>
              </a:endParaRPr>
            </a:p>
          </p:txBody>
        </p:sp>
        <p:cxnSp>
          <p:nvCxnSpPr>
            <p:cNvPr id="46" name="Google Shape;178;p24">
              <a:extLst>
                <a:ext uri="{FF2B5EF4-FFF2-40B4-BE49-F238E27FC236}">
                  <a16:creationId xmlns:a16="http://schemas.microsoft.com/office/drawing/2014/main" id="{4A4F1118-EAFA-8C42-A681-5DB993849FC3}"/>
                </a:ext>
              </a:extLst>
            </p:cNvPr>
            <p:cNvCxnSpPr/>
            <p:nvPr/>
          </p:nvCxnSpPr>
          <p:spPr>
            <a:xfrm>
              <a:off x="2625603" y="9404864"/>
              <a:ext cx="0" cy="1154700"/>
            </a:xfrm>
            <a:prstGeom prst="straightConnector1">
              <a:avLst/>
            </a:prstGeom>
            <a:noFill/>
            <a:ln w="19050" cap="flat" cmpd="sng">
              <a:solidFill>
                <a:srgbClr val="44546A"/>
              </a:solidFill>
              <a:prstDash val="dash"/>
              <a:round/>
              <a:headEnd type="none" w="sm" len="sm"/>
              <a:tailEnd type="none" w="sm" len="sm"/>
            </a:ln>
          </p:spPr>
        </p:cxnSp>
        <p:sp>
          <p:nvSpPr>
            <p:cNvPr id="47" name="Google Shape;179;p24">
              <a:extLst>
                <a:ext uri="{FF2B5EF4-FFF2-40B4-BE49-F238E27FC236}">
                  <a16:creationId xmlns:a16="http://schemas.microsoft.com/office/drawing/2014/main" id="{515EE081-115B-4D49-9B53-7F7065502D6F}"/>
                </a:ext>
              </a:extLst>
            </p:cNvPr>
            <p:cNvSpPr/>
            <p:nvPr/>
          </p:nvSpPr>
          <p:spPr>
            <a:xfrm>
              <a:off x="2554959" y="9263564"/>
              <a:ext cx="141300" cy="141300"/>
            </a:xfrm>
            <a:prstGeom prst="diamond">
              <a:avLst/>
            </a:prstGeom>
            <a:solidFill>
              <a:srgbClr val="063559"/>
            </a:solidFill>
            <a:ln>
              <a:noFill/>
            </a:ln>
          </p:spPr>
          <p:txBody>
            <a:bodyPr spcFirstLastPara="1" wrap="square" lIns="55440" tIns="55440" rIns="55440" bIns="55440" anchor="ctr" anchorCtr="0">
              <a:noAutofit/>
            </a:bodyPr>
            <a:lstStyle/>
            <a:p>
              <a:pPr>
                <a:buClr>
                  <a:srgbClr val="000000"/>
                </a:buClr>
                <a:buSzPts val="1400"/>
              </a:pPr>
              <a:endParaRPr sz="849">
                <a:solidFill>
                  <a:srgbClr val="000000"/>
                </a:solidFill>
                <a:latin typeface="Work Sans"/>
                <a:ea typeface="Work Sans"/>
                <a:cs typeface="Work Sans"/>
                <a:sym typeface="Work Sans"/>
              </a:endParaRPr>
            </a:p>
          </p:txBody>
        </p:sp>
      </p:grpSp>
      <p:sp>
        <p:nvSpPr>
          <p:cNvPr id="59" name="Google Shape;169;p24">
            <a:extLst>
              <a:ext uri="{FF2B5EF4-FFF2-40B4-BE49-F238E27FC236}">
                <a16:creationId xmlns:a16="http://schemas.microsoft.com/office/drawing/2014/main" id="{0931FB1F-B251-374F-A7CE-2C120F105F1A}"/>
              </a:ext>
            </a:extLst>
          </p:cNvPr>
          <p:cNvSpPr txBox="1"/>
          <p:nvPr/>
        </p:nvSpPr>
        <p:spPr>
          <a:xfrm>
            <a:off x="6822673" y="5453829"/>
            <a:ext cx="1205864" cy="410506"/>
          </a:xfrm>
          <a:prstGeom prst="rect">
            <a:avLst/>
          </a:prstGeom>
          <a:noFill/>
          <a:ln>
            <a:noFill/>
          </a:ln>
        </p:spPr>
        <p:txBody>
          <a:bodyPr spcFirstLastPara="1" wrap="square" lIns="55440" tIns="55440" rIns="55440" bIns="55440" anchor="t" anchorCtr="0">
            <a:spAutoFit/>
          </a:bodyPr>
          <a:lstStyle/>
          <a:p>
            <a:pPr algn="ctr">
              <a:buClr>
                <a:srgbClr val="000000"/>
              </a:buClr>
              <a:buSzPts val="1400"/>
            </a:pPr>
            <a:r>
              <a:rPr lang="it" sz="970" b="1" dirty="0">
                <a:solidFill>
                  <a:srgbClr val="FFFFFF"/>
                </a:solidFill>
                <a:latin typeface="Work Sans"/>
                <a:ea typeface="Work Sans"/>
                <a:cs typeface="Work Sans"/>
                <a:sym typeface="Work Sans"/>
              </a:rPr>
              <a:t>WORKSHOP 2</a:t>
            </a:r>
          </a:p>
          <a:p>
            <a:pPr algn="ctr">
              <a:buClr>
                <a:srgbClr val="000000"/>
              </a:buClr>
              <a:buSzPts val="1400"/>
            </a:pPr>
            <a:r>
              <a:rPr lang="it" sz="970" b="1" i="1" dirty="0">
                <a:solidFill>
                  <a:srgbClr val="FFFFFF"/>
                </a:solidFill>
                <a:latin typeface="Work Sans"/>
                <a:ea typeface="Work Sans"/>
                <a:cs typeface="Work Sans"/>
                <a:sym typeface="Work Sans"/>
              </a:rPr>
              <a:t>Food donors</a:t>
            </a:r>
            <a:endParaRPr sz="970" b="1" i="1" dirty="0">
              <a:solidFill>
                <a:srgbClr val="FFFFFF"/>
              </a:solidFill>
              <a:latin typeface="Work Sans"/>
              <a:ea typeface="Work Sans"/>
              <a:cs typeface="Work Sans"/>
              <a:sym typeface="Work Sans"/>
            </a:endParaRPr>
          </a:p>
        </p:txBody>
      </p:sp>
      <p:sp>
        <p:nvSpPr>
          <p:cNvPr id="60" name="Google Shape;169;p24">
            <a:extLst>
              <a:ext uri="{FF2B5EF4-FFF2-40B4-BE49-F238E27FC236}">
                <a16:creationId xmlns:a16="http://schemas.microsoft.com/office/drawing/2014/main" id="{387A03E5-A08D-CC49-B04C-9D6E640EEBAF}"/>
              </a:ext>
            </a:extLst>
          </p:cNvPr>
          <p:cNvSpPr txBox="1"/>
          <p:nvPr/>
        </p:nvSpPr>
        <p:spPr>
          <a:xfrm>
            <a:off x="8418838" y="5453829"/>
            <a:ext cx="1205864" cy="410506"/>
          </a:xfrm>
          <a:prstGeom prst="rect">
            <a:avLst/>
          </a:prstGeom>
          <a:noFill/>
          <a:ln>
            <a:noFill/>
          </a:ln>
        </p:spPr>
        <p:txBody>
          <a:bodyPr spcFirstLastPara="1" wrap="square" lIns="55440" tIns="55440" rIns="55440" bIns="55440" anchor="t" anchorCtr="0">
            <a:spAutoFit/>
          </a:bodyPr>
          <a:lstStyle/>
          <a:p>
            <a:pPr algn="ctr">
              <a:buClr>
                <a:srgbClr val="000000"/>
              </a:buClr>
              <a:buSzPts val="1400"/>
            </a:pPr>
            <a:r>
              <a:rPr lang="it" sz="970" b="1" dirty="0">
                <a:solidFill>
                  <a:srgbClr val="FFFFFF"/>
                </a:solidFill>
                <a:latin typeface="Work Sans"/>
                <a:ea typeface="Work Sans"/>
                <a:cs typeface="Work Sans"/>
                <a:sym typeface="Work Sans"/>
              </a:rPr>
              <a:t>WORKSHOP 3</a:t>
            </a:r>
          </a:p>
          <a:p>
            <a:pPr algn="ctr">
              <a:buClr>
                <a:srgbClr val="000000"/>
              </a:buClr>
              <a:buSzPts val="1400"/>
            </a:pPr>
            <a:r>
              <a:rPr lang="it" sz="970" b="1" i="1" dirty="0">
                <a:solidFill>
                  <a:srgbClr val="FFFFFF"/>
                </a:solidFill>
                <a:latin typeface="Work Sans"/>
                <a:ea typeface="Work Sans"/>
                <a:cs typeface="Work Sans"/>
                <a:sym typeface="Work Sans"/>
              </a:rPr>
              <a:t>City stakeholders</a:t>
            </a:r>
            <a:endParaRPr sz="970" b="1" i="1" dirty="0">
              <a:solidFill>
                <a:srgbClr val="FFFFFF"/>
              </a:solidFill>
              <a:latin typeface="Work Sans"/>
              <a:ea typeface="Work Sans"/>
              <a:cs typeface="Work Sans"/>
              <a:sym typeface="Work Sans"/>
            </a:endParaRPr>
          </a:p>
        </p:txBody>
      </p:sp>
      <p:cxnSp>
        <p:nvCxnSpPr>
          <p:cNvPr id="80" name="Straight Connector 79">
            <a:extLst>
              <a:ext uri="{FF2B5EF4-FFF2-40B4-BE49-F238E27FC236}">
                <a16:creationId xmlns:a16="http://schemas.microsoft.com/office/drawing/2014/main" id="{2B2C5229-D5FA-4F4C-AD25-FBEEE35EE44E}"/>
              </a:ext>
            </a:extLst>
          </p:cNvPr>
          <p:cNvCxnSpPr>
            <a:cxnSpLocks/>
          </p:cNvCxnSpPr>
          <p:nvPr/>
        </p:nvCxnSpPr>
        <p:spPr>
          <a:xfrm>
            <a:off x="2277915" y="2943078"/>
            <a:ext cx="7573810" cy="11380"/>
          </a:xfrm>
          <a:prstGeom prst="line">
            <a:avLst/>
          </a:prstGeom>
          <a:ln w="76200">
            <a:solidFill>
              <a:srgbClr val="E9818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306C995-7D81-FC4C-B1E0-5C94A3B5E158}"/>
              </a:ext>
            </a:extLst>
          </p:cNvPr>
          <p:cNvCxnSpPr>
            <a:cxnSpLocks/>
          </p:cNvCxnSpPr>
          <p:nvPr/>
        </p:nvCxnSpPr>
        <p:spPr>
          <a:xfrm>
            <a:off x="2258003" y="1370322"/>
            <a:ext cx="0" cy="3207115"/>
          </a:xfrm>
          <a:prstGeom prst="line">
            <a:avLst/>
          </a:prstGeom>
          <a:ln w="76200">
            <a:solidFill>
              <a:srgbClr val="E9818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CF32FE7-8C8C-E546-80E9-DFDEA2A125FA}"/>
              </a:ext>
            </a:extLst>
          </p:cNvPr>
          <p:cNvCxnSpPr>
            <a:cxnSpLocks/>
          </p:cNvCxnSpPr>
          <p:nvPr/>
        </p:nvCxnSpPr>
        <p:spPr>
          <a:xfrm>
            <a:off x="-607909" y="1345030"/>
            <a:ext cx="13383398" cy="18281"/>
          </a:xfrm>
          <a:prstGeom prst="line">
            <a:avLst/>
          </a:prstGeom>
          <a:ln w="76200">
            <a:solidFill>
              <a:srgbClr val="E9818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EE43948-4C7F-9B4C-805B-7E9A9C8CE90D}"/>
              </a:ext>
            </a:extLst>
          </p:cNvPr>
          <p:cNvCxnSpPr>
            <a:cxnSpLocks/>
          </p:cNvCxnSpPr>
          <p:nvPr/>
        </p:nvCxnSpPr>
        <p:spPr>
          <a:xfrm>
            <a:off x="-748955" y="4579471"/>
            <a:ext cx="13383398" cy="18281"/>
          </a:xfrm>
          <a:prstGeom prst="line">
            <a:avLst/>
          </a:prstGeom>
          <a:ln w="76200">
            <a:solidFill>
              <a:srgbClr val="E9818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B6C36DB-24CB-964A-86A0-E70B881E7D42}"/>
              </a:ext>
            </a:extLst>
          </p:cNvPr>
          <p:cNvCxnSpPr>
            <a:cxnSpLocks/>
          </p:cNvCxnSpPr>
          <p:nvPr/>
        </p:nvCxnSpPr>
        <p:spPr>
          <a:xfrm>
            <a:off x="4810752" y="1375335"/>
            <a:ext cx="0" cy="3207115"/>
          </a:xfrm>
          <a:prstGeom prst="line">
            <a:avLst/>
          </a:prstGeom>
          <a:ln w="76200">
            <a:solidFill>
              <a:srgbClr val="E9818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9F95441-25AA-E143-8355-52DEA41CEDB4}"/>
              </a:ext>
            </a:extLst>
          </p:cNvPr>
          <p:cNvCxnSpPr>
            <a:cxnSpLocks/>
          </p:cNvCxnSpPr>
          <p:nvPr/>
        </p:nvCxnSpPr>
        <p:spPr>
          <a:xfrm>
            <a:off x="7319105" y="1372237"/>
            <a:ext cx="0" cy="3207115"/>
          </a:xfrm>
          <a:prstGeom prst="line">
            <a:avLst/>
          </a:prstGeom>
          <a:ln w="76200">
            <a:solidFill>
              <a:srgbClr val="E9818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0E895BD-F1FC-5746-AAB2-96B9BB00D0F7}"/>
              </a:ext>
            </a:extLst>
          </p:cNvPr>
          <p:cNvCxnSpPr>
            <a:cxnSpLocks/>
          </p:cNvCxnSpPr>
          <p:nvPr/>
        </p:nvCxnSpPr>
        <p:spPr>
          <a:xfrm>
            <a:off x="9878289" y="1379336"/>
            <a:ext cx="0" cy="3207115"/>
          </a:xfrm>
          <a:prstGeom prst="line">
            <a:avLst/>
          </a:prstGeom>
          <a:ln w="76200">
            <a:solidFill>
              <a:srgbClr val="E981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274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E4F7CD74-BADC-D609-EA99-A827138F99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40" y="3204"/>
            <a:ext cx="3720654" cy="1167904"/>
          </a:xfrm>
          <a:prstGeom prst="rect">
            <a:avLst/>
          </a:prstGeom>
        </p:spPr>
      </p:pic>
      <p:pic>
        <p:nvPicPr>
          <p:cNvPr id="8" name="Image 2">
            <a:extLst>
              <a:ext uri="{FF2B5EF4-FFF2-40B4-BE49-F238E27FC236}">
                <a16:creationId xmlns:a16="http://schemas.microsoft.com/office/drawing/2014/main" id="{94B6F2E3-F56F-5CFF-B94E-9BD53B3759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03337" y="4491"/>
            <a:ext cx="3587015" cy="1319903"/>
          </a:xfrm>
          <a:prstGeom prst="rect">
            <a:avLst/>
          </a:prstGeom>
        </p:spPr>
      </p:pic>
      <p:pic>
        <p:nvPicPr>
          <p:cNvPr id="10" name="Image 6" descr="A picture containing graphical user interface&#10;&#10;Description automatically generated">
            <a:extLst>
              <a:ext uri="{FF2B5EF4-FFF2-40B4-BE49-F238E27FC236}">
                <a16:creationId xmlns:a16="http://schemas.microsoft.com/office/drawing/2014/main" id="{9E199566-4EEC-90DD-683D-0801683BBF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38215" y="92239"/>
            <a:ext cx="2628938" cy="1238877"/>
          </a:xfrm>
          <a:prstGeom prst="rect">
            <a:avLst/>
          </a:prstGeom>
        </p:spPr>
      </p:pic>
      <p:sp>
        <p:nvSpPr>
          <p:cNvPr id="19" name="Oval 18">
            <a:extLst>
              <a:ext uri="{FF2B5EF4-FFF2-40B4-BE49-F238E27FC236}">
                <a16:creationId xmlns:a16="http://schemas.microsoft.com/office/drawing/2014/main" id="{3FD8B728-E634-264B-A346-1D0E435B26CA}"/>
              </a:ext>
            </a:extLst>
          </p:cNvPr>
          <p:cNvSpPr/>
          <p:nvPr/>
        </p:nvSpPr>
        <p:spPr>
          <a:xfrm>
            <a:off x="2768674" y="1971222"/>
            <a:ext cx="2702874" cy="2702874"/>
          </a:xfrm>
          <a:prstGeom prst="ellipse">
            <a:avLst/>
          </a:prstGeom>
          <a:solidFill>
            <a:srgbClr val="E98182"/>
          </a:solidFill>
          <a:ln>
            <a:solidFill>
              <a:srgbClr val="E98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40" b="1" dirty="0">
                <a:latin typeface="Work Sans" pitchFamily="2" charset="77"/>
              </a:rPr>
              <a:t>Aesthetics</a:t>
            </a:r>
            <a:endParaRPr lang="en-GB" sz="1455" b="1" dirty="0">
              <a:latin typeface="Work Sans" pitchFamily="2" charset="77"/>
            </a:endParaRPr>
          </a:p>
          <a:p>
            <a:pPr algn="ctr"/>
            <a:endParaRPr lang="en-GB" sz="1455" b="1" dirty="0">
              <a:latin typeface="Work Sans" pitchFamily="2" charset="77"/>
            </a:endParaRPr>
          </a:p>
          <a:p>
            <a:pPr algn="ctr"/>
            <a:r>
              <a:rPr lang="en-GB" sz="1455" i="1" dirty="0">
                <a:latin typeface="Work Sans" pitchFamily="2" charset="77"/>
              </a:rPr>
              <a:t>Challenging the logics of food donation</a:t>
            </a:r>
          </a:p>
        </p:txBody>
      </p:sp>
      <p:sp>
        <p:nvSpPr>
          <p:cNvPr id="26" name="Oval 25">
            <a:extLst>
              <a:ext uri="{FF2B5EF4-FFF2-40B4-BE49-F238E27FC236}">
                <a16:creationId xmlns:a16="http://schemas.microsoft.com/office/drawing/2014/main" id="{0932E3A7-0B88-0749-BDF9-8270E982DF5E}"/>
              </a:ext>
            </a:extLst>
          </p:cNvPr>
          <p:cNvSpPr/>
          <p:nvPr/>
        </p:nvSpPr>
        <p:spPr>
          <a:xfrm>
            <a:off x="6527098" y="1439330"/>
            <a:ext cx="2702874" cy="2702874"/>
          </a:xfrm>
          <a:prstGeom prst="ellipse">
            <a:avLst/>
          </a:prstGeom>
          <a:solidFill>
            <a:srgbClr val="E98182"/>
          </a:solidFill>
          <a:ln>
            <a:solidFill>
              <a:srgbClr val="E98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40" b="1" dirty="0">
                <a:latin typeface="Work Sans" pitchFamily="2" charset="77"/>
              </a:rPr>
              <a:t>Inclusiveness</a:t>
            </a:r>
            <a:endParaRPr lang="en-GB" sz="1455" b="1" dirty="0">
              <a:latin typeface="Work Sans" pitchFamily="2" charset="77"/>
            </a:endParaRPr>
          </a:p>
          <a:p>
            <a:pPr algn="ctr"/>
            <a:endParaRPr lang="en-GB" sz="1455" b="1" dirty="0">
              <a:latin typeface="Work Sans" pitchFamily="2" charset="77"/>
            </a:endParaRPr>
          </a:p>
          <a:p>
            <a:pPr algn="ctr"/>
            <a:r>
              <a:rPr lang="en-GB" sz="1455" i="1" dirty="0">
                <a:latin typeface="Work Sans" pitchFamily="2" charset="77"/>
              </a:rPr>
              <a:t>Working with those who are most disadvantaged</a:t>
            </a:r>
          </a:p>
        </p:txBody>
      </p:sp>
      <p:sp>
        <p:nvSpPr>
          <p:cNvPr id="27" name="Oval 26">
            <a:extLst>
              <a:ext uri="{FF2B5EF4-FFF2-40B4-BE49-F238E27FC236}">
                <a16:creationId xmlns:a16="http://schemas.microsoft.com/office/drawing/2014/main" id="{4E813678-BDF2-EF44-9B31-C27EF7DEDC16}"/>
              </a:ext>
            </a:extLst>
          </p:cNvPr>
          <p:cNvSpPr/>
          <p:nvPr/>
        </p:nvSpPr>
        <p:spPr>
          <a:xfrm>
            <a:off x="5175661" y="4084193"/>
            <a:ext cx="2702874" cy="2702874"/>
          </a:xfrm>
          <a:prstGeom prst="ellipse">
            <a:avLst/>
          </a:prstGeom>
          <a:solidFill>
            <a:srgbClr val="E98182"/>
          </a:solidFill>
          <a:ln>
            <a:solidFill>
              <a:srgbClr val="E98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40" b="1" dirty="0">
                <a:latin typeface="Work Sans" pitchFamily="2" charset="77"/>
              </a:rPr>
              <a:t>Sustainability</a:t>
            </a:r>
            <a:endParaRPr lang="en-GB" sz="1455" b="1" dirty="0">
              <a:latin typeface="Work Sans" pitchFamily="2" charset="77"/>
            </a:endParaRPr>
          </a:p>
          <a:p>
            <a:pPr algn="ctr"/>
            <a:endParaRPr lang="en-GB" sz="1455" b="1" dirty="0">
              <a:latin typeface="Work Sans" pitchFamily="2" charset="77"/>
            </a:endParaRPr>
          </a:p>
          <a:p>
            <a:pPr algn="ctr"/>
            <a:r>
              <a:rPr lang="en-GB" sz="1455" i="1" dirty="0">
                <a:latin typeface="Work Sans" pitchFamily="2" charset="77"/>
              </a:rPr>
              <a:t>Circularity by default</a:t>
            </a:r>
          </a:p>
        </p:txBody>
      </p:sp>
      <p:sp>
        <p:nvSpPr>
          <p:cNvPr id="28" name="Oval 27">
            <a:extLst>
              <a:ext uri="{FF2B5EF4-FFF2-40B4-BE49-F238E27FC236}">
                <a16:creationId xmlns:a16="http://schemas.microsoft.com/office/drawing/2014/main" id="{628EA697-F17C-6048-93A2-6D904C3B6D18}"/>
              </a:ext>
            </a:extLst>
          </p:cNvPr>
          <p:cNvSpPr/>
          <p:nvPr/>
        </p:nvSpPr>
        <p:spPr>
          <a:xfrm rot="20537014">
            <a:off x="5056666" y="3142869"/>
            <a:ext cx="2079685" cy="1331843"/>
          </a:xfrm>
          <a:prstGeom prst="ellipse">
            <a:avLst/>
          </a:prstGeom>
          <a:noFill/>
          <a:ln w="76200">
            <a:solidFill>
              <a:srgbClr val="E98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Tree>
    <p:extLst>
      <p:ext uri="{BB962C8B-B14F-4D97-AF65-F5344CB8AC3E}">
        <p14:creationId xmlns:p14="http://schemas.microsoft.com/office/powerpoint/2010/main" val="3077663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E4F7CD74-BADC-D609-EA99-A827138F99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40" y="3204"/>
            <a:ext cx="3720654" cy="1167904"/>
          </a:xfrm>
          <a:prstGeom prst="rect">
            <a:avLst/>
          </a:prstGeom>
        </p:spPr>
      </p:pic>
      <p:pic>
        <p:nvPicPr>
          <p:cNvPr id="8" name="Image 2">
            <a:extLst>
              <a:ext uri="{FF2B5EF4-FFF2-40B4-BE49-F238E27FC236}">
                <a16:creationId xmlns:a16="http://schemas.microsoft.com/office/drawing/2014/main" id="{94B6F2E3-F56F-5CFF-B94E-9BD53B3759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03337" y="4491"/>
            <a:ext cx="3587015" cy="1319903"/>
          </a:xfrm>
          <a:prstGeom prst="rect">
            <a:avLst/>
          </a:prstGeom>
        </p:spPr>
      </p:pic>
      <p:pic>
        <p:nvPicPr>
          <p:cNvPr id="10" name="Image 6" descr="A picture containing graphical user interface&#10;&#10;Description automatically generated">
            <a:extLst>
              <a:ext uri="{FF2B5EF4-FFF2-40B4-BE49-F238E27FC236}">
                <a16:creationId xmlns:a16="http://schemas.microsoft.com/office/drawing/2014/main" id="{9E199566-4EEC-90DD-683D-0801683BBF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38215" y="92239"/>
            <a:ext cx="2628938" cy="1238877"/>
          </a:xfrm>
          <a:prstGeom prst="rect">
            <a:avLst/>
          </a:prstGeom>
        </p:spPr>
      </p:pic>
      <p:pic>
        <p:nvPicPr>
          <p:cNvPr id="2" name="Picture 1">
            <a:extLst>
              <a:ext uri="{FF2B5EF4-FFF2-40B4-BE49-F238E27FC236}">
                <a16:creationId xmlns:a16="http://schemas.microsoft.com/office/drawing/2014/main" id="{48B90C64-A6B4-3640-A811-90DB8C5CC6D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4" y="1461262"/>
            <a:ext cx="12329069" cy="5396739"/>
          </a:xfrm>
          <a:prstGeom prst="rect">
            <a:avLst/>
          </a:prstGeom>
        </p:spPr>
      </p:pic>
      <p:sp>
        <p:nvSpPr>
          <p:cNvPr id="3" name="Rectangle 2">
            <a:extLst>
              <a:ext uri="{FF2B5EF4-FFF2-40B4-BE49-F238E27FC236}">
                <a16:creationId xmlns:a16="http://schemas.microsoft.com/office/drawing/2014/main" id="{0B6CE0B0-872F-FF43-94CF-AE81E479CC37}"/>
              </a:ext>
            </a:extLst>
          </p:cNvPr>
          <p:cNvSpPr/>
          <p:nvPr/>
        </p:nvSpPr>
        <p:spPr>
          <a:xfrm>
            <a:off x="5656256" y="2043865"/>
            <a:ext cx="6672399" cy="4231533"/>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7" name="Rectangle 6">
            <a:extLst>
              <a:ext uri="{FF2B5EF4-FFF2-40B4-BE49-F238E27FC236}">
                <a16:creationId xmlns:a16="http://schemas.microsoft.com/office/drawing/2014/main" id="{70D3545D-84C6-3C4E-845C-C5CD87466A38}"/>
              </a:ext>
            </a:extLst>
          </p:cNvPr>
          <p:cNvSpPr/>
          <p:nvPr/>
        </p:nvSpPr>
        <p:spPr>
          <a:xfrm>
            <a:off x="7733757" y="2548659"/>
            <a:ext cx="3781642" cy="297738"/>
          </a:xfrm>
          <a:prstGeom prst="rect">
            <a:avLst/>
          </a:prstGeom>
          <a:solidFill>
            <a:srgbClr val="FDF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4" name="TextBox 3">
            <a:extLst>
              <a:ext uri="{FF2B5EF4-FFF2-40B4-BE49-F238E27FC236}">
                <a16:creationId xmlns:a16="http://schemas.microsoft.com/office/drawing/2014/main" id="{622C49CB-467B-484C-9D92-1900B50AEF5C}"/>
              </a:ext>
            </a:extLst>
          </p:cNvPr>
          <p:cNvSpPr txBox="1"/>
          <p:nvPr/>
        </p:nvSpPr>
        <p:spPr>
          <a:xfrm>
            <a:off x="6340131" y="2530176"/>
            <a:ext cx="5507964" cy="3974293"/>
          </a:xfrm>
          <a:prstGeom prst="rect">
            <a:avLst/>
          </a:prstGeom>
          <a:noFill/>
        </p:spPr>
        <p:txBody>
          <a:bodyPr wrap="square" rtlCol="0">
            <a:spAutoFit/>
          </a:bodyPr>
          <a:lstStyle/>
          <a:p>
            <a:pPr algn="just"/>
            <a:r>
              <a:rPr lang="en-GB" sz="1698" dirty="0">
                <a:solidFill>
                  <a:schemeClr val="tx1">
                    <a:lumMod val="95000"/>
                    <a:lumOff val="5000"/>
                  </a:schemeClr>
                </a:solidFill>
                <a:latin typeface="Work Sans" pitchFamily="2" charset="77"/>
              </a:rPr>
              <a:t>We want to </a:t>
            </a:r>
            <a:r>
              <a:rPr lang="en-GB" sz="1698" b="1" dirty="0">
                <a:solidFill>
                  <a:schemeClr val="tx1">
                    <a:lumMod val="95000"/>
                    <a:lumOff val="5000"/>
                  </a:schemeClr>
                </a:solidFill>
                <a:latin typeface="Work Sans" pitchFamily="2" charset="77"/>
              </a:rPr>
              <a:t>innovate urban food aid systems </a:t>
            </a:r>
            <a:r>
              <a:rPr lang="en-GB" sz="1698" dirty="0">
                <a:solidFill>
                  <a:schemeClr val="tx1">
                    <a:lumMod val="95000"/>
                    <a:lumOff val="5000"/>
                  </a:schemeClr>
                </a:solidFill>
                <a:latin typeface="Work Sans" pitchFamily="2" charset="77"/>
              </a:rPr>
              <a:t>to change the way meals and food packages are managed, composed and delivered, creating the possibility for disadvantaged groups to afford healthy, personalised nutrition. </a:t>
            </a:r>
          </a:p>
          <a:p>
            <a:pPr algn="just"/>
            <a:endParaRPr lang="en-GB" sz="1698" dirty="0">
              <a:solidFill>
                <a:schemeClr val="tx1">
                  <a:lumMod val="95000"/>
                  <a:lumOff val="5000"/>
                </a:schemeClr>
              </a:solidFill>
              <a:latin typeface="Work Sans" pitchFamily="2" charset="77"/>
            </a:endParaRPr>
          </a:p>
          <a:p>
            <a:pPr algn="just"/>
            <a:r>
              <a:rPr lang="en-GB" sz="1698" dirty="0">
                <a:solidFill>
                  <a:schemeClr val="tx1">
                    <a:lumMod val="95000"/>
                    <a:lumOff val="5000"/>
                  </a:schemeClr>
                </a:solidFill>
                <a:latin typeface="Work Sans" pitchFamily="2" charset="77"/>
              </a:rPr>
              <a:t>Recognising the importance of the climate transition, we want to ensure these new urban food aid systems are sustainable by promoting an inclusive and circular approach to food donation and public health, through open collaboration and the use of distributed and digital technologies, and data analytics.							</a:t>
            </a:r>
            <a:br>
              <a:rPr lang="en-GB" sz="1455" dirty="0">
                <a:solidFill>
                  <a:schemeClr val="tx1">
                    <a:lumMod val="95000"/>
                    <a:lumOff val="5000"/>
                  </a:schemeClr>
                </a:solidFill>
                <a:latin typeface="Work Sans" pitchFamily="2" charset="77"/>
              </a:rPr>
            </a:br>
            <a:endParaRPr lang="en-GB" sz="1455" dirty="0">
              <a:solidFill>
                <a:schemeClr val="tx1">
                  <a:lumMod val="95000"/>
                  <a:lumOff val="5000"/>
                </a:schemeClr>
              </a:solidFill>
              <a:latin typeface="Work Sans" pitchFamily="2" charset="77"/>
            </a:endParaRPr>
          </a:p>
        </p:txBody>
      </p:sp>
    </p:spTree>
    <p:extLst>
      <p:ext uri="{BB962C8B-B14F-4D97-AF65-F5344CB8AC3E}">
        <p14:creationId xmlns:p14="http://schemas.microsoft.com/office/powerpoint/2010/main" val="4245063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552" y="1"/>
            <a:ext cx="13701924" cy="6857999"/>
          </a:xfrm>
          <a:prstGeom prst="rect">
            <a:avLst/>
          </a:prstGeom>
        </p:spPr>
      </p:pic>
      <p:pic>
        <p:nvPicPr>
          <p:cNvPr id="5" name="Picture 4">
            <a:extLst>
              <a:ext uri="{FF2B5EF4-FFF2-40B4-BE49-F238E27FC236}">
                <a16:creationId xmlns:a16="http://schemas.microsoft.com/office/drawing/2014/main" id="{5BB56EAD-0499-430C-BCF2-A5BDDC45B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5" y="96260"/>
            <a:ext cx="5456250" cy="1730233"/>
          </a:xfrm>
          <a:prstGeom prst="rect">
            <a:avLst/>
          </a:prstGeom>
        </p:spPr>
      </p:pic>
      <p:sp>
        <p:nvSpPr>
          <p:cNvPr id="23" name="Rectangle 22">
            <a:extLst>
              <a:ext uri="{FF2B5EF4-FFF2-40B4-BE49-F238E27FC236}">
                <a16:creationId xmlns:a16="http://schemas.microsoft.com/office/drawing/2014/main" id="{63D0E367-44B8-4495-9D70-C1C9F45AED71}"/>
              </a:ext>
            </a:extLst>
          </p:cNvPr>
          <p:cNvSpPr/>
          <p:nvPr/>
        </p:nvSpPr>
        <p:spPr>
          <a:xfrm>
            <a:off x="-1" y="2245666"/>
            <a:ext cx="12192001" cy="1569660"/>
          </a:xfrm>
          <a:prstGeom prst="rect">
            <a:avLst/>
          </a:prstGeom>
        </p:spPr>
        <p:txBody>
          <a:bodyPr wrap="square">
            <a:spAutoFit/>
          </a:bodyPr>
          <a:lstStyle/>
          <a:p>
            <a:pPr algn="ctr"/>
            <a:r>
              <a:rPr lang="en-US" sz="4800" b="1" dirty="0">
                <a:solidFill>
                  <a:srgbClr val="75DDAC"/>
                </a:solidFill>
              </a:rPr>
              <a:t>10:30 - 10:45 </a:t>
            </a:r>
          </a:p>
          <a:p>
            <a:pPr algn="ctr"/>
            <a:r>
              <a:rPr lang="en-US" sz="4800" b="1" dirty="0">
                <a:solidFill>
                  <a:srgbClr val="75DDAC"/>
                </a:solidFill>
              </a:rPr>
              <a:t>Coffee Break </a:t>
            </a:r>
            <a:endParaRPr lang="en-GB" dirty="0"/>
          </a:p>
        </p:txBody>
      </p:sp>
      <p:pic>
        <p:nvPicPr>
          <p:cNvPr id="3" name="Picture 2" descr="A picture containing logo&#10;&#10;Description automatically generated">
            <a:extLst>
              <a:ext uri="{FF2B5EF4-FFF2-40B4-BE49-F238E27FC236}">
                <a16:creationId xmlns:a16="http://schemas.microsoft.com/office/drawing/2014/main" id="{DEB1DDB2-398D-FF19-26C0-023D12897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299" y="5334000"/>
            <a:ext cx="6796701" cy="1522683"/>
          </a:xfrm>
          <a:prstGeom prst="rect">
            <a:avLst/>
          </a:prstGeom>
        </p:spPr>
      </p:pic>
    </p:spTree>
    <p:extLst>
      <p:ext uri="{BB962C8B-B14F-4D97-AF65-F5344CB8AC3E}">
        <p14:creationId xmlns:p14="http://schemas.microsoft.com/office/powerpoint/2010/main" val="4114732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552" y="1"/>
            <a:ext cx="13701924" cy="6857999"/>
          </a:xfrm>
          <a:prstGeom prst="rect">
            <a:avLst/>
          </a:prstGeom>
        </p:spPr>
      </p:pic>
      <p:pic>
        <p:nvPicPr>
          <p:cNvPr id="5" name="Picture 4">
            <a:extLst>
              <a:ext uri="{FF2B5EF4-FFF2-40B4-BE49-F238E27FC236}">
                <a16:creationId xmlns:a16="http://schemas.microsoft.com/office/drawing/2014/main" id="{5BB56EAD-0499-430C-BCF2-A5BDDC45B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5" y="96260"/>
            <a:ext cx="5456250" cy="1730233"/>
          </a:xfrm>
          <a:prstGeom prst="rect">
            <a:avLst/>
          </a:prstGeom>
        </p:spPr>
      </p:pic>
      <p:sp>
        <p:nvSpPr>
          <p:cNvPr id="23" name="Rectangle 22">
            <a:extLst>
              <a:ext uri="{FF2B5EF4-FFF2-40B4-BE49-F238E27FC236}">
                <a16:creationId xmlns:a16="http://schemas.microsoft.com/office/drawing/2014/main" id="{63D0E367-44B8-4495-9D70-C1C9F45AED71}"/>
              </a:ext>
            </a:extLst>
          </p:cNvPr>
          <p:cNvSpPr/>
          <p:nvPr/>
        </p:nvSpPr>
        <p:spPr>
          <a:xfrm>
            <a:off x="-1" y="2245666"/>
            <a:ext cx="12192001" cy="1569660"/>
          </a:xfrm>
          <a:prstGeom prst="rect">
            <a:avLst/>
          </a:prstGeom>
        </p:spPr>
        <p:txBody>
          <a:bodyPr wrap="square">
            <a:spAutoFit/>
          </a:bodyPr>
          <a:lstStyle/>
          <a:p>
            <a:pPr algn="ctr"/>
            <a:r>
              <a:rPr lang="en-US" sz="4800" b="1" dirty="0">
                <a:solidFill>
                  <a:srgbClr val="75DDAC"/>
                </a:solidFill>
              </a:rPr>
              <a:t>10:45 – 11.15 </a:t>
            </a:r>
          </a:p>
          <a:p>
            <a:pPr algn="ctr"/>
            <a:r>
              <a:rPr lang="en-US" sz="4800" b="1" dirty="0">
                <a:solidFill>
                  <a:srgbClr val="75DDAC"/>
                </a:solidFill>
              </a:rPr>
              <a:t>Break-out rooms </a:t>
            </a:r>
            <a:endParaRPr lang="en-GB" dirty="0"/>
          </a:p>
        </p:txBody>
      </p:sp>
      <p:pic>
        <p:nvPicPr>
          <p:cNvPr id="3" name="Picture 2" descr="A picture containing logo&#10;&#10;Description automatically generated">
            <a:extLst>
              <a:ext uri="{FF2B5EF4-FFF2-40B4-BE49-F238E27FC236}">
                <a16:creationId xmlns:a16="http://schemas.microsoft.com/office/drawing/2014/main" id="{DEB1DDB2-398D-FF19-26C0-023D12897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299" y="5334000"/>
            <a:ext cx="6796701" cy="1522683"/>
          </a:xfrm>
          <a:prstGeom prst="rect">
            <a:avLst/>
          </a:prstGeom>
        </p:spPr>
      </p:pic>
    </p:spTree>
    <p:extLst>
      <p:ext uri="{BB962C8B-B14F-4D97-AF65-F5344CB8AC3E}">
        <p14:creationId xmlns:p14="http://schemas.microsoft.com/office/powerpoint/2010/main" val="4048147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552" y="1"/>
            <a:ext cx="13701924" cy="6857999"/>
          </a:xfrm>
          <a:prstGeom prst="rect">
            <a:avLst/>
          </a:prstGeom>
        </p:spPr>
      </p:pic>
      <p:pic>
        <p:nvPicPr>
          <p:cNvPr id="5" name="Picture 4">
            <a:extLst>
              <a:ext uri="{FF2B5EF4-FFF2-40B4-BE49-F238E27FC236}">
                <a16:creationId xmlns:a16="http://schemas.microsoft.com/office/drawing/2014/main" id="{5BB56EAD-0499-430C-BCF2-A5BDDC45B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5" y="96260"/>
            <a:ext cx="5456250" cy="1730233"/>
          </a:xfrm>
          <a:prstGeom prst="rect">
            <a:avLst/>
          </a:prstGeom>
        </p:spPr>
      </p:pic>
      <p:sp>
        <p:nvSpPr>
          <p:cNvPr id="23" name="Rectangle 22">
            <a:extLst>
              <a:ext uri="{FF2B5EF4-FFF2-40B4-BE49-F238E27FC236}">
                <a16:creationId xmlns:a16="http://schemas.microsoft.com/office/drawing/2014/main" id="{63D0E367-44B8-4495-9D70-C1C9F45AED71}"/>
              </a:ext>
            </a:extLst>
          </p:cNvPr>
          <p:cNvSpPr/>
          <p:nvPr/>
        </p:nvSpPr>
        <p:spPr>
          <a:xfrm>
            <a:off x="-1" y="2245666"/>
            <a:ext cx="12192001" cy="2308324"/>
          </a:xfrm>
          <a:prstGeom prst="rect">
            <a:avLst/>
          </a:prstGeom>
        </p:spPr>
        <p:txBody>
          <a:bodyPr wrap="square">
            <a:spAutoFit/>
          </a:bodyPr>
          <a:lstStyle/>
          <a:p>
            <a:pPr algn="ctr"/>
            <a:r>
              <a:rPr lang="en-US" sz="4800" b="1" dirty="0">
                <a:solidFill>
                  <a:srgbClr val="75DDAC"/>
                </a:solidFill>
              </a:rPr>
              <a:t>11:15 - 11:30 </a:t>
            </a:r>
          </a:p>
          <a:p>
            <a:pPr algn="ctr"/>
            <a:r>
              <a:rPr lang="en-US" sz="4800" b="1" dirty="0">
                <a:solidFill>
                  <a:srgbClr val="75DDAC"/>
                </a:solidFill>
              </a:rPr>
              <a:t>New European Bauhaus </a:t>
            </a:r>
          </a:p>
          <a:p>
            <a:pPr algn="ctr"/>
            <a:r>
              <a:rPr lang="en-US" sz="4800" b="1" dirty="0">
                <a:solidFill>
                  <a:srgbClr val="75DDAC"/>
                </a:solidFill>
              </a:rPr>
              <a:t>Opportunities in 2022</a:t>
            </a:r>
            <a:endParaRPr lang="en-GB" dirty="0"/>
          </a:p>
        </p:txBody>
      </p:sp>
      <p:pic>
        <p:nvPicPr>
          <p:cNvPr id="3" name="Picture 2" descr="A picture containing logo&#10;&#10;Description automatically generated">
            <a:extLst>
              <a:ext uri="{FF2B5EF4-FFF2-40B4-BE49-F238E27FC236}">
                <a16:creationId xmlns:a16="http://schemas.microsoft.com/office/drawing/2014/main" id="{DEB1DDB2-398D-FF19-26C0-023D12897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299" y="5334000"/>
            <a:ext cx="6796701" cy="1522683"/>
          </a:xfrm>
          <a:prstGeom prst="rect">
            <a:avLst/>
          </a:prstGeom>
        </p:spPr>
      </p:pic>
    </p:spTree>
    <p:extLst>
      <p:ext uri="{BB962C8B-B14F-4D97-AF65-F5344CB8AC3E}">
        <p14:creationId xmlns:p14="http://schemas.microsoft.com/office/powerpoint/2010/main" val="1924501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552" y="1"/>
            <a:ext cx="13701924" cy="6857999"/>
          </a:xfrm>
          <a:prstGeom prst="rect">
            <a:avLst/>
          </a:prstGeom>
        </p:spPr>
      </p:pic>
      <p:pic>
        <p:nvPicPr>
          <p:cNvPr id="5" name="Picture 4">
            <a:extLst>
              <a:ext uri="{FF2B5EF4-FFF2-40B4-BE49-F238E27FC236}">
                <a16:creationId xmlns:a16="http://schemas.microsoft.com/office/drawing/2014/main" id="{5BB56EAD-0499-430C-BCF2-A5BDDC45B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5" y="96260"/>
            <a:ext cx="5456250" cy="1730233"/>
          </a:xfrm>
          <a:prstGeom prst="rect">
            <a:avLst/>
          </a:prstGeom>
        </p:spPr>
      </p:pic>
      <p:sp>
        <p:nvSpPr>
          <p:cNvPr id="23" name="Rectangle 22">
            <a:extLst>
              <a:ext uri="{FF2B5EF4-FFF2-40B4-BE49-F238E27FC236}">
                <a16:creationId xmlns:a16="http://schemas.microsoft.com/office/drawing/2014/main" id="{63D0E367-44B8-4495-9D70-C1C9F45AED71}"/>
              </a:ext>
            </a:extLst>
          </p:cNvPr>
          <p:cNvSpPr/>
          <p:nvPr/>
        </p:nvSpPr>
        <p:spPr>
          <a:xfrm>
            <a:off x="-1" y="2245666"/>
            <a:ext cx="12192001" cy="1569660"/>
          </a:xfrm>
          <a:prstGeom prst="rect">
            <a:avLst/>
          </a:prstGeom>
        </p:spPr>
        <p:txBody>
          <a:bodyPr wrap="square">
            <a:spAutoFit/>
          </a:bodyPr>
          <a:lstStyle/>
          <a:p>
            <a:pPr algn="ctr"/>
            <a:r>
              <a:rPr lang="en-US" sz="4800" b="1" dirty="0">
                <a:solidFill>
                  <a:srgbClr val="75DDAC"/>
                </a:solidFill>
              </a:rPr>
              <a:t>11:30 - 12:00 </a:t>
            </a:r>
          </a:p>
          <a:p>
            <a:pPr algn="ctr"/>
            <a:r>
              <a:rPr lang="en-US" sz="4800" b="1" dirty="0">
                <a:solidFill>
                  <a:srgbClr val="75DDAC"/>
                </a:solidFill>
              </a:rPr>
              <a:t>Q&amp;A</a:t>
            </a:r>
            <a:endParaRPr lang="en-GB" dirty="0"/>
          </a:p>
        </p:txBody>
      </p:sp>
      <p:pic>
        <p:nvPicPr>
          <p:cNvPr id="3" name="Picture 2" descr="A picture containing logo&#10;&#10;Description automatically generated">
            <a:extLst>
              <a:ext uri="{FF2B5EF4-FFF2-40B4-BE49-F238E27FC236}">
                <a16:creationId xmlns:a16="http://schemas.microsoft.com/office/drawing/2014/main" id="{DEB1DDB2-398D-FF19-26C0-023D12897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299" y="5334000"/>
            <a:ext cx="6796701" cy="1522683"/>
          </a:xfrm>
          <a:prstGeom prst="rect">
            <a:avLst/>
          </a:prstGeom>
        </p:spPr>
      </p:pic>
    </p:spTree>
    <p:extLst>
      <p:ext uri="{BB962C8B-B14F-4D97-AF65-F5344CB8AC3E}">
        <p14:creationId xmlns:p14="http://schemas.microsoft.com/office/powerpoint/2010/main" val="1599950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B56EAD-0499-430C-BCF2-A5BDDC45B5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15" y="96260"/>
            <a:ext cx="2980536" cy="945159"/>
          </a:xfrm>
          <a:prstGeom prst="rect">
            <a:avLst/>
          </a:prstGeom>
        </p:spPr>
      </p:pic>
      <p:pic>
        <p:nvPicPr>
          <p:cNvPr id="22" name="Graphic 21">
            <a:extLst>
              <a:ext uri="{FF2B5EF4-FFF2-40B4-BE49-F238E27FC236}">
                <a16:creationId xmlns:a16="http://schemas.microsoft.com/office/drawing/2014/main" id="{94575437-C0B2-4DF5-BEF3-4B8AE0C737E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846" r="-2256"/>
          <a:stretch/>
        </p:blipFill>
        <p:spPr bwMode="auto">
          <a:xfrm>
            <a:off x="327977" y="5882238"/>
            <a:ext cx="1762125" cy="719455"/>
          </a:xfrm>
          <a:prstGeom prst="rect">
            <a:avLst/>
          </a:prstGeom>
          <a:extLst>
            <a:ext uri="{53640926-AAD7-44D8-BBD7-CCE9431645EC}">
              <a14:shadowObscured xmlns:a14="http://schemas.microsoft.com/office/drawing/2010/main"/>
            </a:ext>
          </a:extLst>
        </p:spPr>
      </p:pic>
      <p:sp>
        <p:nvSpPr>
          <p:cNvPr id="23" name="Rectangle 22">
            <a:extLst>
              <a:ext uri="{FF2B5EF4-FFF2-40B4-BE49-F238E27FC236}">
                <a16:creationId xmlns:a16="http://schemas.microsoft.com/office/drawing/2014/main" id="{63D0E367-44B8-4495-9D70-C1C9F45AED71}"/>
              </a:ext>
            </a:extLst>
          </p:cNvPr>
          <p:cNvSpPr/>
          <p:nvPr/>
        </p:nvSpPr>
        <p:spPr>
          <a:xfrm>
            <a:off x="883519" y="856357"/>
            <a:ext cx="12100601" cy="6001643"/>
          </a:xfrm>
          <a:prstGeom prst="rect">
            <a:avLst/>
          </a:prstGeom>
        </p:spPr>
        <p:txBody>
          <a:bodyPr wrap="square" lIns="91440" tIns="45720" rIns="91440" bIns="45720" anchor="t">
            <a:spAutoFit/>
          </a:bodyPr>
          <a:lstStyle/>
          <a:p>
            <a:r>
              <a:rPr lang="en-GB" sz="2800" b="1" dirty="0">
                <a:solidFill>
                  <a:srgbClr val="75DDAC"/>
                </a:solidFill>
              </a:rPr>
              <a:t>EIT Community New European Bauhaus- 2022 upcoming opportunities!</a:t>
            </a:r>
            <a:r>
              <a:rPr lang="en-GB" sz="2000" b="1" dirty="0">
                <a:solidFill>
                  <a:srgbClr val="4D4D4D"/>
                </a:solidFill>
              </a:rPr>
              <a:t>	</a:t>
            </a:r>
          </a:p>
          <a:p>
            <a:endParaRPr lang="en-GB" sz="800" b="1" dirty="0">
              <a:solidFill>
                <a:srgbClr val="4D4D4D"/>
              </a:solidFill>
            </a:endParaRPr>
          </a:p>
          <a:p>
            <a:pPr marL="342900" lvl="0" indent="-342900" fontAlgn="base">
              <a:buFont typeface="Courier New" panose="02070309020205020404" pitchFamily="49" charset="0"/>
              <a:buChar char="o"/>
            </a:pPr>
            <a:r>
              <a:rPr lang="en-GB" b="1" dirty="0">
                <a:solidFill>
                  <a:srgbClr val="4D4D4D"/>
                </a:solidFill>
              </a:rPr>
              <a:t>EIT Community New European Bauhaus Call for proposals for Citizen Engagement Activities</a:t>
            </a:r>
            <a:endParaRPr lang="es-ES" b="1" dirty="0">
              <a:solidFill>
                <a:srgbClr val="4D4D4D"/>
              </a:solidFill>
            </a:endParaRPr>
          </a:p>
          <a:p>
            <a:r>
              <a:rPr lang="en-GB" dirty="0">
                <a:solidFill>
                  <a:srgbClr val="4D4D4D"/>
                </a:solidFill>
              </a:rPr>
              <a:t>	Budget: 120K total investment- 15K per project proposal</a:t>
            </a:r>
          </a:p>
          <a:p>
            <a:r>
              <a:rPr lang="en-GB" dirty="0">
                <a:solidFill>
                  <a:srgbClr val="4D4D4D"/>
                </a:solidFill>
              </a:rPr>
              <a:t>	Info session: 26</a:t>
            </a:r>
            <a:r>
              <a:rPr lang="en-GB" baseline="30000" dirty="0">
                <a:solidFill>
                  <a:srgbClr val="4D4D4D"/>
                </a:solidFill>
              </a:rPr>
              <a:t>th</a:t>
            </a:r>
            <a:r>
              <a:rPr lang="en-GB" dirty="0">
                <a:solidFill>
                  <a:srgbClr val="4D4D4D"/>
                </a:solidFill>
              </a:rPr>
              <a:t> April, recorded session available</a:t>
            </a:r>
            <a:endParaRPr lang="es-ES" dirty="0">
              <a:solidFill>
                <a:srgbClr val="4D4D4D"/>
              </a:solidFill>
            </a:endParaRPr>
          </a:p>
          <a:p>
            <a:endParaRPr lang="es-ES" sz="800" dirty="0">
              <a:solidFill>
                <a:srgbClr val="4D4D4D"/>
              </a:solidFill>
            </a:endParaRPr>
          </a:p>
          <a:p>
            <a:pPr marL="342900" indent="-342900" fontAlgn="base">
              <a:buFont typeface="Courier New" panose="02070309020205020404" pitchFamily="49" charset="0"/>
              <a:buChar char="o"/>
            </a:pPr>
            <a:r>
              <a:rPr lang="en-GB" b="1" dirty="0">
                <a:solidFill>
                  <a:srgbClr val="4D4D4D"/>
                </a:solidFill>
              </a:rPr>
              <a:t>EIT Community New European Bauhaus Call for Co-Creation of public space through citizen engagement</a:t>
            </a:r>
            <a:endParaRPr lang="es-ES" b="1" dirty="0">
              <a:solidFill>
                <a:srgbClr val="4D4D4D"/>
              </a:solidFill>
            </a:endParaRPr>
          </a:p>
          <a:p>
            <a:r>
              <a:rPr lang="en-GB" dirty="0">
                <a:solidFill>
                  <a:srgbClr val="4D4D4D"/>
                </a:solidFill>
              </a:rPr>
              <a:t>	Budget: 270K total investment- 45K per project proposal</a:t>
            </a:r>
          </a:p>
          <a:p>
            <a:r>
              <a:rPr lang="en-GB" dirty="0">
                <a:solidFill>
                  <a:srgbClr val="4D4D4D"/>
                </a:solidFill>
              </a:rPr>
              <a:t>	Info session: 26</a:t>
            </a:r>
            <a:r>
              <a:rPr lang="en-GB" baseline="30000" dirty="0">
                <a:solidFill>
                  <a:srgbClr val="4D4D4D"/>
                </a:solidFill>
              </a:rPr>
              <a:t>th</a:t>
            </a:r>
            <a:r>
              <a:rPr lang="en-GB" dirty="0">
                <a:solidFill>
                  <a:srgbClr val="4D4D4D"/>
                </a:solidFill>
              </a:rPr>
              <a:t> April, recorded session available</a:t>
            </a:r>
          </a:p>
          <a:p>
            <a:endParaRPr lang="es-ES" sz="800" dirty="0">
              <a:solidFill>
                <a:srgbClr val="4D4D4D"/>
              </a:solidFill>
            </a:endParaRPr>
          </a:p>
          <a:p>
            <a:pPr marL="342900" indent="-342900" fontAlgn="base">
              <a:buFont typeface="Courier New" panose="02070309020205020404" pitchFamily="49" charset="0"/>
              <a:buChar char="o"/>
            </a:pPr>
            <a:r>
              <a:rPr lang="en-GB" dirty="0">
                <a:solidFill>
                  <a:srgbClr val="4D4D4D"/>
                </a:solidFill>
              </a:rPr>
              <a:t>Call for Partners: </a:t>
            </a:r>
            <a:r>
              <a:rPr lang="en-GB" b="1" dirty="0">
                <a:solidFill>
                  <a:srgbClr val="4D4D4D"/>
                </a:solidFill>
              </a:rPr>
              <a:t>2022 New European Bauhaus Hackathon Week Organizing Partners </a:t>
            </a:r>
            <a:endParaRPr lang="es-ES" b="1" dirty="0">
              <a:solidFill>
                <a:srgbClr val="4D4D4D"/>
              </a:solidFill>
            </a:endParaRPr>
          </a:p>
          <a:p>
            <a:pPr lvl="1"/>
            <a:r>
              <a:rPr lang="en-GB" dirty="0">
                <a:solidFill>
                  <a:srgbClr val="4D4D4D"/>
                </a:solidFill>
              </a:rPr>
              <a:t>	Budget: 180K, 30K per host</a:t>
            </a:r>
          </a:p>
          <a:p>
            <a:pPr lvl="1"/>
            <a:r>
              <a:rPr lang="en-GB" dirty="0">
                <a:solidFill>
                  <a:srgbClr val="4D4D4D"/>
                </a:solidFill>
              </a:rPr>
              <a:t>	Info session: 16</a:t>
            </a:r>
            <a:r>
              <a:rPr lang="en-GB" baseline="30000" dirty="0">
                <a:solidFill>
                  <a:srgbClr val="4D4D4D"/>
                </a:solidFill>
              </a:rPr>
              <a:t>th</a:t>
            </a:r>
            <a:r>
              <a:rPr lang="en-GB" dirty="0">
                <a:solidFill>
                  <a:srgbClr val="4D4D4D"/>
                </a:solidFill>
              </a:rPr>
              <a:t> </a:t>
            </a:r>
            <a:r>
              <a:rPr lang="es-ES" dirty="0">
                <a:solidFill>
                  <a:srgbClr val="4D4D4D"/>
                </a:solidFill>
              </a:rPr>
              <a:t>May</a:t>
            </a:r>
          </a:p>
          <a:p>
            <a:endParaRPr lang="es-ES" sz="800" dirty="0">
              <a:solidFill>
                <a:srgbClr val="4D4D4D"/>
              </a:solidFill>
            </a:endParaRPr>
          </a:p>
          <a:p>
            <a:pPr marL="342900" indent="-342900" fontAlgn="base">
              <a:buFont typeface="Courier New" panose="02070309020205020404" pitchFamily="49" charset="0"/>
              <a:buChar char="o"/>
            </a:pPr>
            <a:r>
              <a:rPr lang="en-GB" dirty="0">
                <a:solidFill>
                  <a:srgbClr val="4D4D4D"/>
                </a:solidFill>
              </a:rPr>
              <a:t>Call </a:t>
            </a:r>
            <a:r>
              <a:rPr lang="en-GB" b="1" dirty="0">
                <a:solidFill>
                  <a:srgbClr val="4D4D4D"/>
                </a:solidFill>
              </a:rPr>
              <a:t>2022 New European Bauhaus Ideation Awards </a:t>
            </a:r>
            <a:endParaRPr lang="es-ES" b="1" dirty="0">
              <a:solidFill>
                <a:srgbClr val="4D4D4D"/>
              </a:solidFill>
            </a:endParaRPr>
          </a:p>
          <a:p>
            <a:r>
              <a:rPr lang="en-GB" dirty="0">
                <a:solidFill>
                  <a:srgbClr val="4D4D4D"/>
                </a:solidFill>
              </a:rPr>
              <a:t>	Award prizes of 10K to 5 best proposals. 5 Award categories, one per NEB axis, plus NEB for peace. Total: 50K</a:t>
            </a:r>
          </a:p>
          <a:p>
            <a:r>
              <a:rPr lang="en-GB" dirty="0">
                <a:solidFill>
                  <a:srgbClr val="4D4D4D"/>
                </a:solidFill>
              </a:rPr>
              <a:t>	Announcement early June at the NEB Festival</a:t>
            </a:r>
            <a:endParaRPr lang="es-ES" dirty="0">
              <a:solidFill>
                <a:srgbClr val="4D4D4D"/>
              </a:solidFill>
            </a:endParaRPr>
          </a:p>
          <a:p>
            <a:endParaRPr lang="en-GB" sz="800" dirty="0">
              <a:solidFill>
                <a:srgbClr val="4D4D4D"/>
              </a:solidFill>
            </a:endParaRPr>
          </a:p>
          <a:p>
            <a:pPr marL="285750" indent="-285750">
              <a:buFont typeface="Courier New" panose="02070309020205020404" pitchFamily="49" charset="0"/>
              <a:buChar char="o"/>
            </a:pPr>
            <a:r>
              <a:rPr lang="en-GB" b="1" dirty="0">
                <a:solidFill>
                  <a:srgbClr val="4D4D4D"/>
                </a:solidFill>
              </a:rPr>
              <a:t>EIT Community Booster- Scaling Up New European Bauhaus Ventures</a:t>
            </a:r>
            <a:endParaRPr lang="es-ES" dirty="0">
              <a:solidFill>
                <a:srgbClr val="4D4D4D"/>
              </a:solidFill>
            </a:endParaRPr>
          </a:p>
          <a:p>
            <a:r>
              <a:rPr lang="en-GB" dirty="0">
                <a:solidFill>
                  <a:srgbClr val="4D4D4D"/>
                </a:solidFill>
              </a:rPr>
              <a:t>	Budget: 1000K, 50K per start-up. </a:t>
            </a:r>
          </a:p>
          <a:p>
            <a:r>
              <a:rPr lang="en-GB" dirty="0">
                <a:solidFill>
                  <a:srgbClr val="4D4D4D"/>
                </a:solidFill>
              </a:rPr>
              <a:t>	October-November</a:t>
            </a:r>
          </a:p>
          <a:p>
            <a:endParaRPr lang="en-GB" b="1" dirty="0">
              <a:solidFill>
                <a:srgbClr val="4D4D4D"/>
              </a:solidFill>
            </a:endParaRPr>
          </a:p>
          <a:p>
            <a:endParaRPr lang="en-GB" dirty="0"/>
          </a:p>
        </p:txBody>
      </p:sp>
    </p:spTree>
    <p:extLst>
      <p:ext uri="{BB962C8B-B14F-4D97-AF65-F5344CB8AC3E}">
        <p14:creationId xmlns:p14="http://schemas.microsoft.com/office/powerpoint/2010/main" val="1442371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B56EAD-0499-430C-BCF2-A5BDDC45B5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15" y="96260"/>
            <a:ext cx="2980536" cy="945159"/>
          </a:xfrm>
          <a:prstGeom prst="rect">
            <a:avLst/>
          </a:prstGeom>
        </p:spPr>
      </p:pic>
      <p:pic>
        <p:nvPicPr>
          <p:cNvPr id="22" name="Graphic 21">
            <a:extLst>
              <a:ext uri="{FF2B5EF4-FFF2-40B4-BE49-F238E27FC236}">
                <a16:creationId xmlns:a16="http://schemas.microsoft.com/office/drawing/2014/main" id="{94575437-C0B2-4DF5-BEF3-4B8AE0C737E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846" r="-2256"/>
          <a:stretch/>
        </p:blipFill>
        <p:spPr bwMode="auto">
          <a:xfrm>
            <a:off x="327977" y="5882238"/>
            <a:ext cx="1762125" cy="719455"/>
          </a:xfrm>
          <a:prstGeom prst="rect">
            <a:avLst/>
          </a:prstGeom>
          <a:extLst>
            <a:ext uri="{53640926-AAD7-44D8-BBD7-CCE9431645EC}">
              <a14:shadowObscured xmlns:a14="http://schemas.microsoft.com/office/drawing/2010/main"/>
            </a:ext>
          </a:extLst>
        </p:spPr>
      </p:pic>
      <p:sp>
        <p:nvSpPr>
          <p:cNvPr id="23" name="Rectangle 22">
            <a:extLst>
              <a:ext uri="{FF2B5EF4-FFF2-40B4-BE49-F238E27FC236}">
                <a16:creationId xmlns:a16="http://schemas.microsoft.com/office/drawing/2014/main" id="{63D0E367-44B8-4495-9D70-C1C9F45AED71}"/>
              </a:ext>
            </a:extLst>
          </p:cNvPr>
          <p:cNvSpPr/>
          <p:nvPr/>
        </p:nvSpPr>
        <p:spPr>
          <a:xfrm>
            <a:off x="201931" y="850588"/>
            <a:ext cx="12100601" cy="6709529"/>
          </a:xfrm>
          <a:prstGeom prst="rect">
            <a:avLst/>
          </a:prstGeom>
        </p:spPr>
        <p:txBody>
          <a:bodyPr wrap="square" lIns="91440" tIns="45720" rIns="91440" bIns="45720" anchor="t">
            <a:spAutoFit/>
          </a:bodyPr>
          <a:lstStyle/>
          <a:p>
            <a:r>
              <a:rPr lang="en-GB" sz="2800" b="1" dirty="0">
                <a:solidFill>
                  <a:srgbClr val="75DDAC"/>
                </a:solidFill>
              </a:rPr>
              <a:t>EIT Community New European Bauhaus- 2022 events and other opportunities!</a:t>
            </a:r>
            <a:r>
              <a:rPr lang="en-GB" sz="2000" b="1" dirty="0">
                <a:solidFill>
                  <a:srgbClr val="4D4D4D"/>
                </a:solidFill>
              </a:rPr>
              <a:t>	</a:t>
            </a:r>
            <a:endParaRPr lang="en-GB" sz="800" b="1" dirty="0">
              <a:solidFill>
                <a:srgbClr val="4D4D4D"/>
              </a:solidFill>
            </a:endParaRPr>
          </a:p>
          <a:p>
            <a:pPr marL="342900" indent="-342900" fontAlgn="base">
              <a:buFont typeface="Courier New" panose="02070309020205020404" pitchFamily="49" charset="0"/>
              <a:buChar char="o"/>
            </a:pPr>
            <a:r>
              <a:rPr lang="en-GB" b="1" dirty="0">
                <a:solidFill>
                  <a:srgbClr val="4D4D4D"/>
                </a:solidFill>
              </a:rPr>
              <a:t>EIT Community New European Bauhaus at the New European </a:t>
            </a:r>
            <a:r>
              <a:rPr lang="en-GB" b="1">
                <a:solidFill>
                  <a:srgbClr val="4D4D4D"/>
                </a:solidFill>
              </a:rPr>
              <a:t>Bauhaus Festival</a:t>
            </a:r>
            <a:endParaRPr lang="en-GB" b="1" dirty="0">
              <a:solidFill>
                <a:srgbClr val="4D4D4D"/>
              </a:solidFill>
            </a:endParaRPr>
          </a:p>
          <a:p>
            <a:pPr fontAlgn="base"/>
            <a:r>
              <a:rPr lang="en-GB" b="1" dirty="0">
                <a:solidFill>
                  <a:srgbClr val="4D4D4D"/>
                </a:solidFill>
                <a:cs typeface="Calibri" panose="020F0502020204030204"/>
              </a:rPr>
              <a:t>	</a:t>
            </a:r>
            <a:r>
              <a:rPr lang="en-GB" sz="1400" dirty="0">
                <a:solidFill>
                  <a:srgbClr val="4D4D4D"/>
                </a:solidFill>
                <a:cs typeface="Calibri" panose="020F0502020204030204"/>
              </a:rPr>
              <a:t>Brussels, 9</a:t>
            </a:r>
            <a:r>
              <a:rPr lang="en-GB" sz="1400" baseline="30000" dirty="0">
                <a:solidFill>
                  <a:srgbClr val="4D4D4D"/>
                </a:solidFill>
                <a:cs typeface="Calibri" panose="020F0502020204030204"/>
              </a:rPr>
              <a:t>th</a:t>
            </a:r>
            <a:r>
              <a:rPr lang="en-GB" sz="1400" dirty="0">
                <a:solidFill>
                  <a:srgbClr val="4D4D4D"/>
                </a:solidFill>
                <a:cs typeface="Calibri" panose="020F0502020204030204"/>
              </a:rPr>
              <a:t> June. Venue and time TBC. Remarkable Chair and Key-note speaker</a:t>
            </a:r>
          </a:p>
          <a:p>
            <a:pPr marL="1200150" lvl="2" indent="-285750" fontAlgn="base">
              <a:buFont typeface="Wingdings" panose="05000000000000000000" pitchFamily="2" charset="2"/>
              <a:buChar char="ü"/>
            </a:pPr>
            <a:r>
              <a:rPr lang="en-GB" sz="1400" dirty="0">
                <a:solidFill>
                  <a:srgbClr val="4D4D4D"/>
                </a:solidFill>
                <a:cs typeface="Calibri" panose="020F0502020204030204"/>
              </a:rPr>
              <a:t>Winners of Jury Prize + Winner of Audience Award. Grand Jury Award live announcement!</a:t>
            </a:r>
          </a:p>
          <a:p>
            <a:pPr marL="1200150" lvl="2" indent="-285750" fontAlgn="base">
              <a:buFont typeface="Wingdings" panose="05000000000000000000" pitchFamily="2" charset="2"/>
              <a:buChar char="ü"/>
            </a:pPr>
            <a:r>
              <a:rPr lang="en-GB" sz="1400" dirty="0">
                <a:solidFill>
                  <a:srgbClr val="4D4D4D"/>
                </a:solidFill>
                <a:cs typeface="Calibri" panose="020F0502020204030204"/>
              </a:rPr>
              <a:t>Citizen Engagement successful stories</a:t>
            </a:r>
            <a:endParaRPr lang="es-ES" sz="1400" dirty="0">
              <a:solidFill>
                <a:srgbClr val="4D4D4D"/>
              </a:solidFill>
              <a:cs typeface="Calibri" panose="020F0502020204030204"/>
            </a:endParaRPr>
          </a:p>
          <a:p>
            <a:pPr marL="342900" indent="-342900">
              <a:buFont typeface="Courier New" panose="02070309020205020404" pitchFamily="49" charset="0"/>
              <a:buChar char="o"/>
            </a:pPr>
            <a:r>
              <a:rPr lang="en-GB" b="1" dirty="0">
                <a:solidFill>
                  <a:srgbClr val="4D4D4D"/>
                </a:solidFill>
              </a:rPr>
              <a:t>New European Bauhaus Online Courses</a:t>
            </a:r>
          </a:p>
          <a:p>
            <a:pPr marL="800100" lvl="1" indent="-342900">
              <a:buFont typeface="Courier New" panose="02070309020205020404" pitchFamily="49" charset="0"/>
              <a:buChar char="o"/>
            </a:pPr>
            <a:r>
              <a:rPr lang="en-GB" b="1" dirty="0">
                <a:solidFill>
                  <a:srgbClr val="AAE3FF"/>
                </a:solidFill>
              </a:rPr>
              <a:t>“Introduction to NEB”</a:t>
            </a:r>
          </a:p>
          <a:p>
            <a:pPr lvl="2"/>
            <a:r>
              <a:rPr lang="en-GB" sz="1400" dirty="0">
                <a:solidFill>
                  <a:srgbClr val="4D4D4D"/>
                </a:solidFill>
              </a:rPr>
              <a:t>Target group: public in general</a:t>
            </a:r>
          </a:p>
          <a:p>
            <a:pPr lvl="2"/>
            <a:r>
              <a:rPr lang="en-GB" sz="1400" dirty="0">
                <a:solidFill>
                  <a:srgbClr val="4D4D4D"/>
                </a:solidFill>
              </a:rPr>
              <a:t>Aim: broad raising of NEB awareness- NEB ownership</a:t>
            </a:r>
            <a:endParaRPr lang="en-GB" sz="1400" b="1" dirty="0">
              <a:solidFill>
                <a:srgbClr val="4D4D4D"/>
              </a:solidFill>
            </a:endParaRPr>
          </a:p>
          <a:p>
            <a:pPr marL="742950" lvl="1" indent="-285750">
              <a:buFont typeface="Courier New" panose="02070309020205020404" pitchFamily="49" charset="0"/>
              <a:buChar char="o"/>
            </a:pPr>
            <a:r>
              <a:rPr lang="en-GB" b="1" dirty="0">
                <a:solidFill>
                  <a:srgbClr val="AAE3FF"/>
                </a:solidFill>
              </a:rPr>
              <a:t>“The need for long term, life cycle and integrated thinking in the industrial ecosystem” </a:t>
            </a:r>
          </a:p>
          <a:p>
            <a:pPr marL="742950" lvl="1" indent="-285750">
              <a:buFont typeface="Courier New" panose="02070309020205020404" pitchFamily="49" charset="0"/>
              <a:buChar char="o"/>
            </a:pPr>
            <a:r>
              <a:rPr lang="en-GB" b="1" dirty="0">
                <a:solidFill>
                  <a:srgbClr val="AAE3FF"/>
                </a:solidFill>
              </a:rPr>
              <a:t>“Re-gaining sense of belonging” </a:t>
            </a:r>
          </a:p>
          <a:p>
            <a:pPr marL="742950" lvl="1" indent="-285750">
              <a:buFont typeface="Courier New" panose="02070309020205020404" pitchFamily="49" charset="0"/>
              <a:buChar char="o"/>
            </a:pPr>
            <a:r>
              <a:rPr lang="en-GB" b="1" dirty="0">
                <a:solidFill>
                  <a:srgbClr val="AAE3FF"/>
                </a:solidFill>
              </a:rPr>
              <a:t>“Prioritising the places and people that need it the most”   </a:t>
            </a:r>
          </a:p>
          <a:p>
            <a:r>
              <a:rPr lang="en-GB" b="1" dirty="0">
                <a:solidFill>
                  <a:srgbClr val="4D4D4D"/>
                </a:solidFill>
              </a:rPr>
              <a:t>	</a:t>
            </a:r>
            <a:r>
              <a:rPr lang="en-GB" sz="1400" dirty="0">
                <a:solidFill>
                  <a:srgbClr val="4D4D4D"/>
                </a:solidFill>
              </a:rPr>
              <a:t>Target group: public in general and businesses, specific chapters for civil and public servants, public authorities and public decision-makers</a:t>
            </a:r>
          </a:p>
          <a:p>
            <a:r>
              <a:rPr lang="en-GB" sz="1400" dirty="0">
                <a:solidFill>
                  <a:srgbClr val="4D4D4D"/>
                </a:solidFill>
              </a:rPr>
              <a:t>	Aim: to insert the NEB in public policies and private processes</a:t>
            </a:r>
            <a:endParaRPr lang="en-GB" b="1" dirty="0">
              <a:solidFill>
                <a:srgbClr val="4D4D4D"/>
              </a:solidFill>
            </a:endParaRPr>
          </a:p>
          <a:p>
            <a:pPr marL="342900" indent="-342900">
              <a:buFont typeface="Courier New" panose="02070309020205020404" pitchFamily="49" charset="0"/>
              <a:buChar char="o"/>
            </a:pPr>
            <a:r>
              <a:rPr lang="en-GB" b="1" dirty="0">
                <a:solidFill>
                  <a:srgbClr val="4D4D4D"/>
                </a:solidFill>
              </a:rPr>
              <a:t>New European Bauhaus Hackathon Week</a:t>
            </a:r>
          </a:p>
          <a:p>
            <a:r>
              <a:rPr lang="en-GB" b="1" dirty="0">
                <a:solidFill>
                  <a:srgbClr val="4D4D4D"/>
                </a:solidFill>
              </a:rPr>
              <a:t>	</a:t>
            </a:r>
            <a:r>
              <a:rPr lang="en-GB" sz="1400" dirty="0">
                <a:solidFill>
                  <a:srgbClr val="4D4D4D"/>
                </a:solidFill>
                <a:cs typeface="Calibri" panose="020F0502020204030204"/>
              </a:rPr>
              <a:t>Last week of September. Teams eligible to 2022 New European Bauhaus Ideation Awards</a:t>
            </a:r>
          </a:p>
          <a:p>
            <a:pPr marL="342900" indent="-342900">
              <a:buFont typeface="Courier New" panose="02070309020205020404" pitchFamily="49" charset="0"/>
              <a:buChar char="o"/>
            </a:pPr>
            <a:r>
              <a:rPr lang="en-GB" b="1" dirty="0">
                <a:solidFill>
                  <a:srgbClr val="4D4D4D"/>
                </a:solidFill>
              </a:rPr>
              <a:t>EIT Community New European Bauhaus Day at </a:t>
            </a:r>
            <a:r>
              <a:rPr lang="en-GB" b="1" dirty="0" err="1">
                <a:solidFill>
                  <a:srgbClr val="4D4D4D"/>
                </a:solidFill>
              </a:rPr>
              <a:t>InnovEIT</a:t>
            </a:r>
            <a:endParaRPr lang="en-GB" b="1" dirty="0">
              <a:solidFill>
                <a:srgbClr val="4D4D4D"/>
              </a:solidFill>
            </a:endParaRPr>
          </a:p>
          <a:p>
            <a:r>
              <a:rPr lang="en-GB" b="1" dirty="0">
                <a:solidFill>
                  <a:srgbClr val="4D4D4D"/>
                </a:solidFill>
              </a:rPr>
              <a:t>	</a:t>
            </a:r>
            <a:r>
              <a:rPr lang="en-GB" sz="1400" dirty="0">
                <a:solidFill>
                  <a:srgbClr val="4D4D4D"/>
                </a:solidFill>
                <a:cs typeface="Calibri" panose="020F0502020204030204"/>
              </a:rPr>
              <a:t>23rd September, Berlin. Policy discussions and real life New European Bauhaus stories</a:t>
            </a:r>
          </a:p>
          <a:p>
            <a:pPr marL="342900" indent="-342900">
              <a:buFont typeface="Courier New" panose="02070309020205020404" pitchFamily="49" charset="0"/>
              <a:buChar char="o"/>
            </a:pPr>
            <a:r>
              <a:rPr lang="en-GB" b="1" dirty="0">
                <a:solidFill>
                  <a:srgbClr val="4D4D4D"/>
                </a:solidFill>
              </a:rPr>
              <a:t>EIT Community New European Bauhaus </a:t>
            </a:r>
            <a:r>
              <a:rPr lang="en-GB" b="1" dirty="0" err="1">
                <a:solidFill>
                  <a:srgbClr val="4D4D4D"/>
                </a:solidFill>
              </a:rPr>
              <a:t>MakerSpaces</a:t>
            </a:r>
            <a:r>
              <a:rPr lang="en-GB" b="1" dirty="0">
                <a:solidFill>
                  <a:srgbClr val="4D4D4D"/>
                </a:solidFill>
              </a:rPr>
              <a:t> Network</a:t>
            </a:r>
          </a:p>
          <a:p>
            <a:pPr marL="342900" indent="-342900">
              <a:buFont typeface="Courier New" panose="02070309020205020404" pitchFamily="49" charset="0"/>
              <a:buChar char="o"/>
            </a:pPr>
            <a:endParaRPr lang="en-GB" b="1" dirty="0">
              <a:solidFill>
                <a:srgbClr val="4D4D4D"/>
              </a:solidFill>
            </a:endParaRPr>
          </a:p>
          <a:p>
            <a:pPr marL="342900" indent="-342900">
              <a:buFont typeface="Courier New" panose="02070309020205020404" pitchFamily="49" charset="0"/>
              <a:buChar char="o"/>
            </a:pPr>
            <a:endParaRPr lang="en-GB" b="1" dirty="0">
              <a:solidFill>
                <a:srgbClr val="4D4D4D"/>
              </a:solidFill>
            </a:endParaRPr>
          </a:p>
          <a:p>
            <a:r>
              <a:rPr lang="en-GB" dirty="0">
                <a:solidFill>
                  <a:srgbClr val="4D4D4D"/>
                </a:solidFill>
              </a:rPr>
              <a:t>	</a:t>
            </a:r>
            <a:endParaRPr lang="en-GB" dirty="0">
              <a:solidFill>
                <a:srgbClr val="4D4D4D"/>
              </a:solidFill>
              <a:cs typeface="Calibri"/>
            </a:endParaRPr>
          </a:p>
          <a:p>
            <a:endParaRPr lang="en-GB" b="1" dirty="0">
              <a:solidFill>
                <a:srgbClr val="4D4D4D"/>
              </a:solidFill>
            </a:endParaRPr>
          </a:p>
          <a:p>
            <a:endParaRPr lang="en-GB" dirty="0"/>
          </a:p>
        </p:txBody>
      </p:sp>
    </p:spTree>
    <p:extLst>
      <p:ext uri="{BB962C8B-B14F-4D97-AF65-F5344CB8AC3E}">
        <p14:creationId xmlns:p14="http://schemas.microsoft.com/office/powerpoint/2010/main" val="544843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C2812480-403B-4B3E-FAD6-9215A01076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0" y="1282"/>
            <a:ext cx="12191132" cy="6856718"/>
          </a:xfrm>
          <a:prstGeom prst="rect">
            <a:avLst/>
          </a:prstGeom>
        </p:spPr>
      </p:pic>
      <p:pic>
        <p:nvPicPr>
          <p:cNvPr id="5" name="Picture 4" descr="Text&#10;&#10;Description automatically generated">
            <a:extLst>
              <a:ext uri="{FF2B5EF4-FFF2-40B4-BE49-F238E27FC236}">
                <a16:creationId xmlns:a16="http://schemas.microsoft.com/office/drawing/2014/main" id="{B20160E1-0868-C6B6-7AAC-08AA279354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40" y="3204"/>
            <a:ext cx="3720654" cy="1167904"/>
          </a:xfrm>
          <a:prstGeom prst="rect">
            <a:avLst/>
          </a:prstGeom>
        </p:spPr>
      </p:pic>
      <p:pic>
        <p:nvPicPr>
          <p:cNvPr id="7" name="Image 2">
            <a:extLst>
              <a:ext uri="{FF2B5EF4-FFF2-40B4-BE49-F238E27FC236}">
                <a16:creationId xmlns:a16="http://schemas.microsoft.com/office/drawing/2014/main" id="{3C870397-B49F-10EF-7BE7-D89B65D37F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03337" y="4491"/>
            <a:ext cx="3587015" cy="1319903"/>
          </a:xfrm>
          <a:prstGeom prst="rect">
            <a:avLst/>
          </a:prstGeom>
        </p:spPr>
      </p:pic>
      <p:pic>
        <p:nvPicPr>
          <p:cNvPr id="11" name="Image 6" descr="A picture containing graphical user interface&#10;&#10;Description automatically generated">
            <a:extLst>
              <a:ext uri="{FF2B5EF4-FFF2-40B4-BE49-F238E27FC236}">
                <a16:creationId xmlns:a16="http://schemas.microsoft.com/office/drawing/2014/main" id="{AC363745-72F4-A370-60BF-251497760B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38215" y="92239"/>
            <a:ext cx="2628938" cy="1238877"/>
          </a:xfrm>
          <a:prstGeom prst="rect">
            <a:avLst/>
          </a:prstGeom>
        </p:spPr>
      </p:pic>
      <p:sp>
        <p:nvSpPr>
          <p:cNvPr id="13" name="object 2">
            <a:extLst>
              <a:ext uri="{FF2B5EF4-FFF2-40B4-BE49-F238E27FC236}">
                <a16:creationId xmlns:a16="http://schemas.microsoft.com/office/drawing/2014/main" id="{AD865FB8-25B9-9A1F-5645-DB3585D434B3}"/>
              </a:ext>
            </a:extLst>
          </p:cNvPr>
          <p:cNvSpPr txBox="1">
            <a:spLocks/>
          </p:cNvSpPr>
          <p:nvPr/>
        </p:nvSpPr>
        <p:spPr>
          <a:xfrm>
            <a:off x="-15445" y="1676757"/>
            <a:ext cx="12191144" cy="1849841"/>
          </a:xfrm>
          <a:prstGeom prst="rect">
            <a:avLst/>
          </a:prstGeom>
        </p:spPr>
        <p:txBody>
          <a:bodyPr vert="horz" wrap="square" lIns="0" tIns="8231" rIns="0" bIns="0" rtlCol="0" anchor="t">
            <a:spAutoFit/>
          </a:bodyPr>
          <a:lstStyle>
            <a:lvl1pPr>
              <a:defRPr>
                <a:latin typeface="+mj-lt"/>
                <a:ea typeface="+mj-ea"/>
                <a:cs typeface="+mj-cs"/>
              </a:defRPr>
            </a:lvl1pPr>
          </a:lstStyle>
          <a:p>
            <a:pPr marL="7316" algn="ctr" defTabSz="554500">
              <a:lnSpc>
                <a:spcPts val="4972"/>
              </a:lnSpc>
              <a:spcBef>
                <a:spcPts val="65"/>
              </a:spcBef>
            </a:pPr>
            <a:r>
              <a:rPr lang="en-GB" sz="2668" b="1" i="1" kern="0" spc="-94" dirty="0">
                <a:latin typeface="Titillium"/>
              </a:rPr>
              <a:t>Join us on Menti.com</a:t>
            </a:r>
          </a:p>
          <a:p>
            <a:pPr marL="7316" algn="ctr" defTabSz="554500">
              <a:lnSpc>
                <a:spcPts val="4972"/>
              </a:lnSpc>
              <a:spcBef>
                <a:spcPts val="65"/>
              </a:spcBef>
            </a:pPr>
            <a:r>
              <a:rPr lang="en-GB" sz="2800" b="1" dirty="0">
                <a:solidFill>
                  <a:srgbClr val="000000"/>
                </a:solidFill>
                <a:effectLst/>
                <a:latin typeface="Arial" panose="020B0604020202020204" pitchFamily="34" charset="0"/>
                <a:ea typeface="Calibri" panose="020F0502020204030204" pitchFamily="34" charset="0"/>
              </a:rPr>
              <a:t>2491 5435</a:t>
            </a:r>
            <a:r>
              <a:rPr lang="en-GB" sz="2800" dirty="0">
                <a:solidFill>
                  <a:srgbClr val="000000"/>
                </a:solidFill>
                <a:effectLst/>
                <a:latin typeface="Arial" panose="020B0604020202020204" pitchFamily="34" charset="0"/>
                <a:ea typeface="Calibri" panose="020F0502020204030204" pitchFamily="34" charset="0"/>
              </a:rPr>
              <a:t> </a:t>
            </a:r>
          </a:p>
          <a:p>
            <a:pPr marL="7316" algn="ctr" defTabSz="554500">
              <a:lnSpc>
                <a:spcPts val="4972"/>
              </a:lnSpc>
              <a:spcBef>
                <a:spcPts val="65"/>
              </a:spcBef>
            </a:pPr>
            <a:endParaRPr lang="en-GB" sz="1800" dirty="0">
              <a:solidFill>
                <a:srgbClr val="000000"/>
              </a:solidFill>
              <a:effectLst/>
              <a:latin typeface="Arial" panose="020B0604020202020204" pitchFamily="34" charset="0"/>
              <a:ea typeface="Calibri" panose="020F0502020204030204" pitchFamily="34" charset="0"/>
            </a:endParaRPr>
          </a:p>
        </p:txBody>
      </p:sp>
      <p:pic>
        <p:nvPicPr>
          <p:cNvPr id="3" name="Picture 2" descr="Qr code&#10;&#10;Description automatically generated">
            <a:extLst>
              <a:ext uri="{FF2B5EF4-FFF2-40B4-BE49-F238E27FC236}">
                <a16:creationId xmlns:a16="http://schemas.microsoft.com/office/drawing/2014/main" id="{92F1D50B-4EE1-9261-0085-D56CAEBC1E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0902" y="3306393"/>
            <a:ext cx="2838450" cy="2838450"/>
          </a:xfrm>
          <a:prstGeom prst="rect">
            <a:avLst/>
          </a:prstGeom>
        </p:spPr>
      </p:pic>
    </p:spTree>
    <p:extLst>
      <p:ext uri="{BB962C8B-B14F-4D97-AF65-F5344CB8AC3E}">
        <p14:creationId xmlns:p14="http://schemas.microsoft.com/office/powerpoint/2010/main" val="79650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50" y="78485"/>
            <a:ext cx="12154449" cy="6701029"/>
          </a:xfrm>
          <a:prstGeom prst="rect">
            <a:avLst/>
          </a:prstGeom>
        </p:spPr>
      </p:pic>
      <p:sp>
        <p:nvSpPr>
          <p:cNvPr id="12" name="Oval 11">
            <a:extLst>
              <a:ext uri="{FF2B5EF4-FFF2-40B4-BE49-F238E27FC236}">
                <a16:creationId xmlns:a16="http://schemas.microsoft.com/office/drawing/2014/main" id="{13F08FF9-E2BB-4334-9BCE-EA1806276803}"/>
              </a:ext>
            </a:extLst>
          </p:cNvPr>
          <p:cNvSpPr/>
          <p:nvPr/>
        </p:nvSpPr>
        <p:spPr>
          <a:xfrm>
            <a:off x="4949746" y="1409754"/>
            <a:ext cx="1085293" cy="1112088"/>
          </a:xfrm>
          <a:prstGeom prst="ellipse">
            <a:avLst/>
          </a:prstGeom>
          <a:solidFill>
            <a:srgbClr val="FEEE25"/>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4" name="Picture 23">
            <a:extLst>
              <a:ext uri="{FF2B5EF4-FFF2-40B4-BE49-F238E27FC236}">
                <a16:creationId xmlns:a16="http://schemas.microsoft.com/office/drawing/2014/main" id="{A6A12A9C-A5D9-4279-BCFC-A2D7379FD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5" y="96261"/>
            <a:ext cx="3351155" cy="1062686"/>
          </a:xfrm>
          <a:prstGeom prst="rect">
            <a:avLst/>
          </a:prstGeom>
        </p:spPr>
      </p:pic>
      <p:sp>
        <p:nvSpPr>
          <p:cNvPr id="25" name="Rectangle 24">
            <a:extLst>
              <a:ext uri="{FF2B5EF4-FFF2-40B4-BE49-F238E27FC236}">
                <a16:creationId xmlns:a16="http://schemas.microsoft.com/office/drawing/2014/main" id="{5FBF0BA6-77F2-4A89-9C57-545F899D7936}"/>
              </a:ext>
            </a:extLst>
          </p:cNvPr>
          <p:cNvSpPr/>
          <p:nvPr/>
        </p:nvSpPr>
        <p:spPr>
          <a:xfrm>
            <a:off x="2541679" y="439100"/>
            <a:ext cx="5715020" cy="923330"/>
          </a:xfrm>
          <a:prstGeom prst="rect">
            <a:avLst/>
          </a:prstGeom>
        </p:spPr>
        <p:txBody>
          <a:bodyPr wrap="square">
            <a:spAutoFit/>
          </a:bodyPr>
          <a:lstStyle/>
          <a:p>
            <a:pPr algn="ctr" defTabSz="685783">
              <a:lnSpc>
                <a:spcPct val="90000"/>
              </a:lnSpc>
              <a:defRPr/>
            </a:pPr>
            <a:r>
              <a:rPr lang="en-US" sz="2000" b="1" dirty="0">
                <a:solidFill>
                  <a:srgbClr val="4D4D4D"/>
                </a:solidFill>
                <a:ea typeface="Calibri" panose="020F0502020204030204" pitchFamily="34" charset="0"/>
                <a:cs typeface="Calibri" panose="020F0502020204030204" pitchFamily="34" charset="0"/>
              </a:rPr>
              <a:t>NEB products and services</a:t>
            </a:r>
          </a:p>
          <a:p>
            <a:pPr algn="ctr" defTabSz="685783">
              <a:lnSpc>
                <a:spcPct val="90000"/>
              </a:lnSpc>
              <a:defRPr/>
            </a:pPr>
            <a:r>
              <a:rPr lang="en-US" sz="2000" b="1" dirty="0">
                <a:solidFill>
                  <a:srgbClr val="4D4D4D"/>
                </a:solidFill>
                <a:ea typeface="Calibri" panose="020F0502020204030204" pitchFamily="34" charset="0"/>
                <a:cs typeface="Calibri" panose="020F0502020204030204" pitchFamily="34" charset="0"/>
              </a:rPr>
              <a:t>NEB policies</a:t>
            </a:r>
          </a:p>
          <a:p>
            <a:pPr algn="ctr" defTabSz="685783">
              <a:lnSpc>
                <a:spcPct val="90000"/>
              </a:lnSpc>
              <a:defRPr/>
            </a:pPr>
            <a:r>
              <a:rPr lang="en-US" sz="2000" b="1" dirty="0">
                <a:solidFill>
                  <a:srgbClr val="4D4D4D"/>
                </a:solidFill>
                <a:ea typeface="Calibri" panose="020F0502020204030204" pitchFamily="34" charset="0"/>
                <a:cs typeface="Calibri" panose="020F0502020204030204" pitchFamily="34" charset="0"/>
              </a:rPr>
              <a:t>NEB behavior and ownership</a:t>
            </a:r>
            <a:endParaRPr lang="en-GB" sz="2000" b="1" dirty="0">
              <a:solidFill>
                <a:srgbClr val="4D4D4D"/>
              </a:solidFill>
              <a:ea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99D8934E-0C85-49BA-8630-7ACC73B1F569}"/>
              </a:ext>
            </a:extLst>
          </p:cNvPr>
          <p:cNvSpPr/>
          <p:nvPr/>
        </p:nvSpPr>
        <p:spPr>
          <a:xfrm>
            <a:off x="5887589" y="5690010"/>
            <a:ext cx="2799100" cy="369332"/>
          </a:xfrm>
          <a:prstGeom prst="rect">
            <a:avLst/>
          </a:prstGeom>
        </p:spPr>
        <p:txBody>
          <a:bodyPr wrap="square">
            <a:spAutoFit/>
          </a:bodyPr>
          <a:lstStyle/>
          <a:p>
            <a:pPr algn="ctr" defTabSz="685783">
              <a:lnSpc>
                <a:spcPct val="90000"/>
              </a:lnSpc>
              <a:spcAft>
                <a:spcPts val="800"/>
              </a:spcAft>
              <a:defRPr/>
            </a:pPr>
            <a:r>
              <a:rPr lang="en-GB" sz="2000" b="1" dirty="0">
                <a:solidFill>
                  <a:srgbClr val="4D4D4D"/>
                </a:solidFill>
                <a:ea typeface="Calibri" panose="020F0502020204030204" pitchFamily="34" charset="0"/>
                <a:cs typeface="Calibri" panose="020F0502020204030204" pitchFamily="34" charset="0"/>
              </a:rPr>
              <a:t>NEB Challenges</a:t>
            </a:r>
          </a:p>
        </p:txBody>
      </p:sp>
      <p:sp>
        <p:nvSpPr>
          <p:cNvPr id="33" name="Rectangle 32">
            <a:extLst>
              <a:ext uri="{FF2B5EF4-FFF2-40B4-BE49-F238E27FC236}">
                <a16:creationId xmlns:a16="http://schemas.microsoft.com/office/drawing/2014/main" id="{EF976937-7AD1-4B66-ACFE-E9006589260B}"/>
              </a:ext>
            </a:extLst>
          </p:cNvPr>
          <p:cNvSpPr/>
          <p:nvPr/>
        </p:nvSpPr>
        <p:spPr>
          <a:xfrm>
            <a:off x="1161712" y="4408070"/>
            <a:ext cx="2799100" cy="369332"/>
          </a:xfrm>
          <a:prstGeom prst="rect">
            <a:avLst/>
          </a:prstGeom>
        </p:spPr>
        <p:txBody>
          <a:bodyPr wrap="square">
            <a:spAutoFit/>
          </a:bodyPr>
          <a:lstStyle/>
          <a:p>
            <a:pPr algn="ctr" defTabSz="685783">
              <a:lnSpc>
                <a:spcPct val="90000"/>
              </a:lnSpc>
              <a:spcAft>
                <a:spcPts val="800"/>
              </a:spcAft>
              <a:defRPr/>
            </a:pPr>
            <a:r>
              <a:rPr lang="en-GB" sz="2000" b="1" dirty="0">
                <a:solidFill>
                  <a:srgbClr val="4D4D4D"/>
                </a:solidFill>
                <a:ea typeface="Calibri" panose="020F0502020204030204" pitchFamily="34" charset="0"/>
                <a:cs typeface="Calibri" panose="020F0502020204030204" pitchFamily="34" charset="0"/>
              </a:rPr>
              <a:t>NEB Hackathons</a:t>
            </a:r>
          </a:p>
        </p:txBody>
      </p:sp>
      <p:sp>
        <p:nvSpPr>
          <p:cNvPr id="34" name="Rectangle 33">
            <a:extLst>
              <a:ext uri="{FF2B5EF4-FFF2-40B4-BE49-F238E27FC236}">
                <a16:creationId xmlns:a16="http://schemas.microsoft.com/office/drawing/2014/main" id="{DFCFDE7C-663E-4062-BE9E-5F8F05E3290B}"/>
              </a:ext>
            </a:extLst>
          </p:cNvPr>
          <p:cNvSpPr/>
          <p:nvPr/>
        </p:nvSpPr>
        <p:spPr>
          <a:xfrm>
            <a:off x="6565524" y="4384960"/>
            <a:ext cx="3198439" cy="369332"/>
          </a:xfrm>
          <a:prstGeom prst="rect">
            <a:avLst/>
          </a:prstGeom>
        </p:spPr>
        <p:txBody>
          <a:bodyPr wrap="square">
            <a:spAutoFit/>
          </a:bodyPr>
          <a:lstStyle/>
          <a:p>
            <a:pPr algn="ctr" defTabSz="685783">
              <a:lnSpc>
                <a:spcPct val="90000"/>
              </a:lnSpc>
              <a:spcAft>
                <a:spcPts val="800"/>
              </a:spcAft>
              <a:defRPr/>
            </a:pPr>
            <a:r>
              <a:rPr lang="en-GB" sz="2000" b="1" dirty="0">
                <a:solidFill>
                  <a:srgbClr val="4D4D4D"/>
                </a:solidFill>
                <a:ea typeface="Calibri" panose="020F0502020204030204" pitchFamily="34" charset="0"/>
                <a:cs typeface="Calibri" panose="020F0502020204030204" pitchFamily="34" charset="0"/>
              </a:rPr>
              <a:t>NEB Ideation Awards</a:t>
            </a:r>
          </a:p>
        </p:txBody>
      </p:sp>
      <p:sp>
        <p:nvSpPr>
          <p:cNvPr id="35" name="Rectangle 34">
            <a:extLst>
              <a:ext uri="{FF2B5EF4-FFF2-40B4-BE49-F238E27FC236}">
                <a16:creationId xmlns:a16="http://schemas.microsoft.com/office/drawing/2014/main" id="{776F05B7-0189-401D-8548-82F9F06D8D81}"/>
              </a:ext>
            </a:extLst>
          </p:cNvPr>
          <p:cNvSpPr/>
          <p:nvPr/>
        </p:nvSpPr>
        <p:spPr>
          <a:xfrm>
            <a:off x="1655045" y="5725011"/>
            <a:ext cx="2799100" cy="369332"/>
          </a:xfrm>
          <a:prstGeom prst="rect">
            <a:avLst/>
          </a:prstGeom>
        </p:spPr>
        <p:txBody>
          <a:bodyPr wrap="square">
            <a:spAutoFit/>
          </a:bodyPr>
          <a:lstStyle/>
          <a:p>
            <a:pPr algn="ctr" defTabSz="685783">
              <a:lnSpc>
                <a:spcPct val="90000"/>
              </a:lnSpc>
              <a:spcAft>
                <a:spcPts val="800"/>
              </a:spcAft>
              <a:defRPr/>
            </a:pPr>
            <a:r>
              <a:rPr lang="en-GB" sz="2000" b="1" dirty="0">
                <a:solidFill>
                  <a:srgbClr val="4D4D4D"/>
                </a:solidFill>
                <a:ea typeface="Calibri" panose="020F0502020204030204" pitchFamily="34" charset="0"/>
                <a:cs typeface="Calibri" panose="020F0502020204030204" pitchFamily="34" charset="0"/>
              </a:rPr>
              <a:t>NEB Online Courses</a:t>
            </a:r>
          </a:p>
        </p:txBody>
      </p:sp>
      <p:sp>
        <p:nvSpPr>
          <p:cNvPr id="36" name="Oval 35">
            <a:extLst>
              <a:ext uri="{FF2B5EF4-FFF2-40B4-BE49-F238E27FC236}">
                <a16:creationId xmlns:a16="http://schemas.microsoft.com/office/drawing/2014/main" id="{3F6263C1-9BA2-4183-83A2-AB8F5D5A8D7D}"/>
              </a:ext>
            </a:extLst>
          </p:cNvPr>
          <p:cNvSpPr/>
          <p:nvPr/>
        </p:nvSpPr>
        <p:spPr>
          <a:xfrm>
            <a:off x="3677161" y="4039385"/>
            <a:ext cx="898884" cy="937867"/>
          </a:xfrm>
          <a:prstGeom prst="ellipse">
            <a:avLst/>
          </a:prstGeom>
          <a:solidFill>
            <a:srgbClr val="75DDAC"/>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Oval 36">
            <a:extLst>
              <a:ext uri="{FF2B5EF4-FFF2-40B4-BE49-F238E27FC236}">
                <a16:creationId xmlns:a16="http://schemas.microsoft.com/office/drawing/2014/main" id="{69EA1301-FEDB-49A4-9F81-24A505F89E31}"/>
              </a:ext>
            </a:extLst>
          </p:cNvPr>
          <p:cNvSpPr/>
          <p:nvPr/>
        </p:nvSpPr>
        <p:spPr>
          <a:xfrm>
            <a:off x="4211733" y="5372663"/>
            <a:ext cx="898884" cy="937867"/>
          </a:xfrm>
          <a:prstGeom prst="ellipse">
            <a:avLst/>
          </a:prstGeom>
          <a:solidFill>
            <a:srgbClr val="75DDAC"/>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8" name="Oval 37">
            <a:extLst>
              <a:ext uri="{FF2B5EF4-FFF2-40B4-BE49-F238E27FC236}">
                <a16:creationId xmlns:a16="http://schemas.microsoft.com/office/drawing/2014/main" id="{D597A94F-FDC4-4E1B-BB72-57D3D9EB5BE1}"/>
              </a:ext>
            </a:extLst>
          </p:cNvPr>
          <p:cNvSpPr/>
          <p:nvPr/>
        </p:nvSpPr>
        <p:spPr>
          <a:xfrm>
            <a:off x="5500834" y="5372665"/>
            <a:ext cx="898884" cy="937867"/>
          </a:xfrm>
          <a:prstGeom prst="ellipse">
            <a:avLst/>
          </a:prstGeom>
          <a:solidFill>
            <a:srgbClr val="75DDAC"/>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Oval 38">
            <a:extLst>
              <a:ext uri="{FF2B5EF4-FFF2-40B4-BE49-F238E27FC236}">
                <a16:creationId xmlns:a16="http://schemas.microsoft.com/office/drawing/2014/main" id="{378DAE64-FA1F-40A6-973B-5819930099FB}"/>
              </a:ext>
            </a:extLst>
          </p:cNvPr>
          <p:cNvSpPr/>
          <p:nvPr/>
        </p:nvSpPr>
        <p:spPr>
          <a:xfrm>
            <a:off x="6180212" y="4064836"/>
            <a:ext cx="898884" cy="937867"/>
          </a:xfrm>
          <a:prstGeom prst="ellipse">
            <a:avLst/>
          </a:prstGeom>
          <a:solidFill>
            <a:srgbClr val="75DDAC"/>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0" name="Rectangle 39">
            <a:extLst>
              <a:ext uri="{FF2B5EF4-FFF2-40B4-BE49-F238E27FC236}">
                <a16:creationId xmlns:a16="http://schemas.microsoft.com/office/drawing/2014/main" id="{BC0B299B-4A15-4038-A965-9E1D9F8A7DEB}"/>
              </a:ext>
            </a:extLst>
          </p:cNvPr>
          <p:cNvSpPr/>
          <p:nvPr/>
        </p:nvSpPr>
        <p:spPr>
          <a:xfrm>
            <a:off x="37550" y="2748471"/>
            <a:ext cx="3469832" cy="1081322"/>
          </a:xfrm>
          <a:prstGeom prst="rect">
            <a:avLst/>
          </a:prstGeom>
        </p:spPr>
        <p:txBody>
          <a:bodyPr wrap="square">
            <a:spAutoFit/>
          </a:bodyPr>
          <a:lstStyle/>
          <a:p>
            <a:pPr algn="ctr" defTabSz="685783">
              <a:lnSpc>
                <a:spcPct val="90000"/>
              </a:lnSpc>
              <a:spcAft>
                <a:spcPts val="800"/>
              </a:spcAft>
              <a:defRPr/>
            </a:pPr>
            <a:r>
              <a:rPr lang="en-GB" sz="2000" b="1" dirty="0">
                <a:solidFill>
                  <a:srgbClr val="4D4D4D"/>
                </a:solidFill>
                <a:ea typeface="Calibri" panose="020F0502020204030204" pitchFamily="34" charset="0"/>
                <a:cs typeface="Calibri" panose="020F0502020204030204" pitchFamily="34" charset="0"/>
              </a:rPr>
              <a:t>Identification and support of NEB sturt-ups</a:t>
            </a:r>
          </a:p>
          <a:p>
            <a:pPr algn="ctr" defTabSz="685783">
              <a:lnSpc>
                <a:spcPct val="90000"/>
              </a:lnSpc>
              <a:spcAft>
                <a:spcPts val="800"/>
              </a:spcAft>
              <a:defRPr/>
            </a:pPr>
            <a:endParaRPr lang="en-GB" sz="2400" b="1" dirty="0">
              <a:solidFill>
                <a:srgbClr val="4D4D4D"/>
              </a:solidFill>
              <a:ea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F99DE81D-1117-4EEC-99F2-F70427ACA41C}"/>
              </a:ext>
            </a:extLst>
          </p:cNvPr>
          <p:cNvSpPr/>
          <p:nvPr/>
        </p:nvSpPr>
        <p:spPr>
          <a:xfrm>
            <a:off x="7360110" y="2813972"/>
            <a:ext cx="4381682" cy="646331"/>
          </a:xfrm>
          <a:prstGeom prst="rect">
            <a:avLst/>
          </a:prstGeom>
        </p:spPr>
        <p:txBody>
          <a:bodyPr wrap="square">
            <a:spAutoFit/>
          </a:bodyPr>
          <a:lstStyle/>
          <a:p>
            <a:pPr algn="ctr" defTabSz="685783">
              <a:lnSpc>
                <a:spcPct val="90000"/>
              </a:lnSpc>
              <a:spcAft>
                <a:spcPts val="800"/>
              </a:spcAft>
              <a:defRPr/>
            </a:pPr>
            <a:r>
              <a:rPr lang="en-GB" sz="2000" b="1" dirty="0">
                <a:solidFill>
                  <a:srgbClr val="4D4D4D"/>
                </a:solidFill>
                <a:ea typeface="Calibri" panose="020F0502020204030204" pitchFamily="34" charset="0"/>
                <a:cs typeface="Calibri" panose="020F0502020204030204" pitchFamily="34" charset="0"/>
              </a:rPr>
              <a:t>Identification and support of NEB citizen engagement projects</a:t>
            </a:r>
          </a:p>
        </p:txBody>
      </p:sp>
      <p:sp>
        <p:nvSpPr>
          <p:cNvPr id="43" name="Rectangle 42">
            <a:extLst>
              <a:ext uri="{FF2B5EF4-FFF2-40B4-BE49-F238E27FC236}">
                <a16:creationId xmlns:a16="http://schemas.microsoft.com/office/drawing/2014/main" id="{EEA63413-3DA0-4C30-8AB1-3D971BA3829F}"/>
              </a:ext>
            </a:extLst>
          </p:cNvPr>
          <p:cNvSpPr/>
          <p:nvPr/>
        </p:nvSpPr>
        <p:spPr>
          <a:xfrm>
            <a:off x="4101284" y="2856610"/>
            <a:ext cx="2799100" cy="369332"/>
          </a:xfrm>
          <a:prstGeom prst="rect">
            <a:avLst/>
          </a:prstGeom>
        </p:spPr>
        <p:txBody>
          <a:bodyPr wrap="square">
            <a:spAutoFit/>
          </a:bodyPr>
          <a:lstStyle/>
          <a:p>
            <a:pPr algn="ctr" defTabSz="685783">
              <a:lnSpc>
                <a:spcPct val="90000"/>
              </a:lnSpc>
              <a:spcAft>
                <a:spcPts val="800"/>
              </a:spcAft>
              <a:defRPr/>
            </a:pPr>
            <a:r>
              <a:rPr lang="en-GB" sz="2000" b="1" dirty="0">
                <a:solidFill>
                  <a:srgbClr val="4D4D4D"/>
                </a:solidFill>
                <a:ea typeface="Calibri" panose="020F0502020204030204" pitchFamily="34" charset="0"/>
                <a:cs typeface="Calibri" panose="020F0502020204030204" pitchFamily="34" charset="0"/>
              </a:rPr>
              <a:t>NEB </a:t>
            </a:r>
            <a:r>
              <a:rPr lang="en-GB" sz="2000" b="1" dirty="0" err="1">
                <a:solidFill>
                  <a:srgbClr val="4D4D4D"/>
                </a:solidFill>
                <a:ea typeface="Calibri" panose="020F0502020204030204" pitchFamily="34" charset="0"/>
                <a:cs typeface="Calibri" panose="020F0502020204030204" pitchFamily="34" charset="0"/>
              </a:rPr>
              <a:t>MakerSpaces</a:t>
            </a:r>
            <a:endParaRPr lang="en-GB" sz="2000" b="1" dirty="0">
              <a:solidFill>
                <a:srgbClr val="4D4D4D"/>
              </a:solidFill>
              <a:ea typeface="Calibri" panose="020F0502020204030204" pitchFamily="34" charset="0"/>
              <a:cs typeface="Calibri" panose="020F0502020204030204" pitchFamily="34" charset="0"/>
            </a:endParaRPr>
          </a:p>
        </p:txBody>
      </p:sp>
      <p:sp>
        <p:nvSpPr>
          <p:cNvPr id="44" name="Oval 43">
            <a:extLst>
              <a:ext uri="{FF2B5EF4-FFF2-40B4-BE49-F238E27FC236}">
                <a16:creationId xmlns:a16="http://schemas.microsoft.com/office/drawing/2014/main" id="{9148111E-110B-4498-A4D5-AD5AF5292EF6}"/>
              </a:ext>
            </a:extLst>
          </p:cNvPr>
          <p:cNvSpPr/>
          <p:nvPr/>
        </p:nvSpPr>
        <p:spPr>
          <a:xfrm>
            <a:off x="3338855" y="2622843"/>
            <a:ext cx="898884" cy="937867"/>
          </a:xfrm>
          <a:prstGeom prst="ellipse">
            <a:avLst/>
          </a:prstGeom>
          <a:solidFill>
            <a:srgbClr val="AAE3FF"/>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Oval 44">
            <a:extLst>
              <a:ext uri="{FF2B5EF4-FFF2-40B4-BE49-F238E27FC236}">
                <a16:creationId xmlns:a16="http://schemas.microsoft.com/office/drawing/2014/main" id="{6A1FA32A-45D8-4EBA-BA05-70F56923FFEB}"/>
              </a:ext>
            </a:extLst>
          </p:cNvPr>
          <p:cNvSpPr/>
          <p:nvPr/>
        </p:nvSpPr>
        <p:spPr>
          <a:xfrm>
            <a:off x="6662323" y="2572342"/>
            <a:ext cx="898884" cy="937867"/>
          </a:xfrm>
          <a:prstGeom prst="ellipse">
            <a:avLst/>
          </a:prstGeom>
          <a:solidFill>
            <a:srgbClr val="AAE3FF"/>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Oval 45">
            <a:extLst>
              <a:ext uri="{FF2B5EF4-FFF2-40B4-BE49-F238E27FC236}">
                <a16:creationId xmlns:a16="http://schemas.microsoft.com/office/drawing/2014/main" id="{6E5C12F0-27E0-40FF-9B61-45A41490C2D3}"/>
              </a:ext>
            </a:extLst>
          </p:cNvPr>
          <p:cNvSpPr/>
          <p:nvPr/>
        </p:nvSpPr>
        <p:spPr>
          <a:xfrm>
            <a:off x="4949747" y="3306054"/>
            <a:ext cx="898884" cy="937867"/>
          </a:xfrm>
          <a:prstGeom prst="ellipse">
            <a:avLst/>
          </a:prstGeom>
          <a:solidFill>
            <a:srgbClr val="AAE3FF"/>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8962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3" grpId="0"/>
      <p:bldP spid="34" grpId="0"/>
      <p:bldP spid="35" grpId="0"/>
      <p:bldP spid="40" grpId="0"/>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B56EAD-0499-430C-BCF2-A5BDDC45B5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15" y="96260"/>
            <a:ext cx="2980536" cy="945159"/>
          </a:xfrm>
          <a:prstGeom prst="rect">
            <a:avLst/>
          </a:prstGeom>
        </p:spPr>
      </p:pic>
      <p:pic>
        <p:nvPicPr>
          <p:cNvPr id="22" name="Graphic 21">
            <a:extLst>
              <a:ext uri="{FF2B5EF4-FFF2-40B4-BE49-F238E27FC236}">
                <a16:creationId xmlns:a16="http://schemas.microsoft.com/office/drawing/2014/main" id="{94575437-C0B2-4DF5-BEF3-4B8AE0C737E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846" r="-2256"/>
          <a:stretch/>
        </p:blipFill>
        <p:spPr bwMode="auto">
          <a:xfrm>
            <a:off x="327977" y="5882238"/>
            <a:ext cx="1762125" cy="719455"/>
          </a:xfrm>
          <a:prstGeom prst="rect">
            <a:avLst/>
          </a:prstGeom>
          <a:extLst>
            <a:ext uri="{53640926-AAD7-44D8-BBD7-CCE9431645EC}">
              <a14:shadowObscured xmlns:a14="http://schemas.microsoft.com/office/drawing/2010/main"/>
            </a:ext>
          </a:extLst>
        </p:spPr>
      </p:pic>
      <p:sp>
        <p:nvSpPr>
          <p:cNvPr id="23" name="Rectangle 22">
            <a:extLst>
              <a:ext uri="{FF2B5EF4-FFF2-40B4-BE49-F238E27FC236}">
                <a16:creationId xmlns:a16="http://schemas.microsoft.com/office/drawing/2014/main" id="{63D0E367-44B8-4495-9D70-C1C9F45AED71}"/>
              </a:ext>
            </a:extLst>
          </p:cNvPr>
          <p:cNvSpPr/>
          <p:nvPr/>
        </p:nvSpPr>
        <p:spPr>
          <a:xfrm>
            <a:off x="202596" y="1411878"/>
            <a:ext cx="12100601" cy="4339650"/>
          </a:xfrm>
          <a:prstGeom prst="rect">
            <a:avLst/>
          </a:prstGeom>
        </p:spPr>
        <p:txBody>
          <a:bodyPr wrap="square">
            <a:spAutoFit/>
          </a:bodyPr>
          <a:lstStyle/>
          <a:p>
            <a:r>
              <a:rPr lang="en-GB" sz="2800" b="1" dirty="0">
                <a:solidFill>
                  <a:srgbClr val="75DDAC"/>
                </a:solidFill>
              </a:rPr>
              <a:t>EIT Community New European Bauhaus- 2021 in figures</a:t>
            </a:r>
            <a:r>
              <a:rPr lang="en-GB" sz="2000" b="1" dirty="0">
                <a:solidFill>
                  <a:srgbClr val="4D4D4D"/>
                </a:solidFill>
              </a:rPr>
              <a:t>	</a:t>
            </a:r>
          </a:p>
          <a:p>
            <a:r>
              <a:rPr lang="en-GB" sz="2000" b="1" dirty="0">
                <a:solidFill>
                  <a:srgbClr val="4D4D4D"/>
                </a:solidFill>
              </a:rPr>
              <a:t>	</a:t>
            </a:r>
          </a:p>
          <a:p>
            <a:pPr marL="342900" lvl="0" indent="-342900" fontAlgn="base">
              <a:buFont typeface="Courier New" panose="02070309020205020404" pitchFamily="49" charset="0"/>
              <a:buChar char="o"/>
            </a:pPr>
            <a:r>
              <a:rPr lang="en-GB" sz="1900" b="1" dirty="0">
                <a:solidFill>
                  <a:srgbClr val="4D4D4D"/>
                </a:solidFill>
              </a:rPr>
              <a:t>12 NEB start-ups </a:t>
            </a:r>
            <a:r>
              <a:rPr lang="en-GB" sz="1900" dirty="0">
                <a:solidFill>
                  <a:srgbClr val="4D4D4D"/>
                </a:solidFill>
              </a:rPr>
              <a:t>and scaleups acting as Pilots, identified and supported with grants and acceleration services </a:t>
            </a:r>
            <a:r>
              <a:rPr lang="en-GB" sz="1900" b="1" dirty="0">
                <a:solidFill>
                  <a:srgbClr val="AAE3FF"/>
                </a:solidFill>
              </a:rPr>
              <a:t>(500K).</a:t>
            </a:r>
          </a:p>
          <a:p>
            <a:pPr marL="342900" lvl="0" indent="-342900" fontAlgn="base">
              <a:buFont typeface="Courier New" panose="02070309020205020404" pitchFamily="49" charset="0"/>
              <a:buChar char="o"/>
            </a:pPr>
            <a:r>
              <a:rPr lang="en-GB" sz="1900" dirty="0">
                <a:solidFill>
                  <a:srgbClr val="4D4D4D"/>
                </a:solidFill>
              </a:rPr>
              <a:t>Lessons Learnt on NEB Pilots. </a:t>
            </a:r>
          </a:p>
          <a:p>
            <a:pPr marL="342900" lvl="0" indent="-342900" fontAlgn="base">
              <a:buFont typeface="Courier New" panose="02070309020205020404" pitchFamily="49" charset="0"/>
              <a:buChar char="o"/>
            </a:pPr>
            <a:r>
              <a:rPr lang="en-GB" sz="1900" b="1" dirty="0">
                <a:solidFill>
                  <a:srgbClr val="4D4D4D"/>
                </a:solidFill>
              </a:rPr>
              <a:t>1029 start-ups </a:t>
            </a:r>
            <a:r>
              <a:rPr lang="en-GB" sz="1900" dirty="0">
                <a:solidFill>
                  <a:srgbClr val="4D4D4D"/>
                </a:solidFill>
              </a:rPr>
              <a:t>and scaleups attracted by the </a:t>
            </a:r>
            <a:r>
              <a:rPr lang="en-GB" sz="1900" dirty="0">
                <a:solidFill>
                  <a:srgbClr val="4D4D4D"/>
                </a:solidFill>
                <a:hlinkClick r:id="rId5">
                  <a:extLst>
                    <a:ext uri="{A12FA001-AC4F-418D-AE19-62706E023703}">
                      <ahyp:hlinkClr xmlns:ahyp="http://schemas.microsoft.com/office/drawing/2018/hyperlinkcolor" val="tx"/>
                    </a:ext>
                  </a:extLst>
                </a:hlinkClick>
              </a:rPr>
              <a:t>EIT Community Booster </a:t>
            </a:r>
            <a:r>
              <a:rPr lang="en-GB" sz="1900" b="1" dirty="0">
                <a:solidFill>
                  <a:srgbClr val="AAE3FF"/>
                </a:solidFill>
              </a:rPr>
              <a:t>(1000K- 20 ventures).  </a:t>
            </a:r>
          </a:p>
          <a:p>
            <a:pPr marL="342900" lvl="0" indent="-342900" fontAlgn="base">
              <a:buFont typeface="Courier New" panose="02070309020205020404" pitchFamily="49" charset="0"/>
              <a:buChar char="o"/>
            </a:pPr>
            <a:r>
              <a:rPr lang="en-GB" sz="1900" b="1" dirty="0">
                <a:solidFill>
                  <a:srgbClr val="4D4D4D"/>
                </a:solidFill>
              </a:rPr>
              <a:t>2 NEB online </a:t>
            </a:r>
            <a:r>
              <a:rPr lang="en-GB" sz="1900" dirty="0">
                <a:solidFill>
                  <a:srgbClr val="4D4D4D"/>
                </a:solidFill>
              </a:rPr>
              <a:t>courses with 250 learners enrolled. </a:t>
            </a:r>
          </a:p>
          <a:p>
            <a:pPr marL="800100" lvl="1" indent="-342900" fontAlgn="base">
              <a:buFont typeface="Arial" panose="020B0604020202020204" pitchFamily="34" charset="0"/>
              <a:buChar char="•"/>
            </a:pPr>
            <a:r>
              <a:rPr lang="en-GB" sz="1900" dirty="0">
                <a:solidFill>
                  <a:srgbClr val="4D4D4D"/>
                </a:solidFill>
                <a:hlinkClick r:id="rId6">
                  <a:extLst>
                    <a:ext uri="{A12FA001-AC4F-418D-AE19-62706E023703}">
                      <ahyp:hlinkClr xmlns:ahyp="http://schemas.microsoft.com/office/drawing/2018/hyperlinkcolor" val="tx"/>
                    </a:ext>
                  </a:extLst>
                </a:hlinkClick>
              </a:rPr>
              <a:t>Creating Ethical and Sustainable Cities at the Local Level</a:t>
            </a:r>
            <a:endParaRPr lang="en-GB" sz="1900" dirty="0">
              <a:solidFill>
                <a:srgbClr val="4D4D4D"/>
              </a:solidFill>
            </a:endParaRPr>
          </a:p>
          <a:p>
            <a:pPr marL="800100" lvl="1" indent="-342900" fontAlgn="base">
              <a:buFont typeface="Arial" panose="020B0604020202020204" pitchFamily="34" charset="0"/>
              <a:buChar char="•"/>
            </a:pPr>
            <a:r>
              <a:rPr lang="en-GB" sz="1900" dirty="0">
                <a:solidFill>
                  <a:srgbClr val="4D4D4D"/>
                </a:solidFill>
                <a:hlinkClick r:id="rId7">
                  <a:extLst>
                    <a:ext uri="{A12FA001-AC4F-418D-AE19-62706E023703}">
                      <ahyp:hlinkClr xmlns:ahyp="http://schemas.microsoft.com/office/drawing/2018/hyperlinkcolor" val="tx"/>
                    </a:ext>
                  </a:extLst>
                </a:hlinkClick>
              </a:rPr>
              <a:t>Bringing Urban Nature Into the Cities of tomorrow</a:t>
            </a:r>
            <a:endParaRPr lang="en-GB" sz="1900" dirty="0">
              <a:solidFill>
                <a:srgbClr val="4D4D4D"/>
              </a:solidFill>
            </a:endParaRPr>
          </a:p>
          <a:p>
            <a:pPr marL="0" lvl="1" indent="-342900" fontAlgn="base">
              <a:buFont typeface="Courier New" panose="02070309020205020404" pitchFamily="49" charset="0"/>
              <a:buChar char="o"/>
            </a:pPr>
            <a:r>
              <a:rPr lang="en-GB" sz="1900" b="1" dirty="0">
                <a:solidFill>
                  <a:srgbClr val="4D4D4D"/>
                </a:solidFill>
              </a:rPr>
              <a:t>2 Citizen Engagement Calls</a:t>
            </a:r>
            <a:r>
              <a:rPr lang="en-GB" sz="1900" dirty="0">
                <a:solidFill>
                  <a:srgbClr val="4D4D4D"/>
                </a:solidFill>
              </a:rPr>
              <a:t>, attracting 118 applications and supporting 16 projects </a:t>
            </a:r>
            <a:r>
              <a:rPr lang="en-GB" sz="1900" b="1" dirty="0">
                <a:solidFill>
                  <a:srgbClr val="AAE3FF"/>
                </a:solidFill>
              </a:rPr>
              <a:t>(425K) </a:t>
            </a:r>
            <a:r>
              <a:rPr lang="en-GB" sz="1900" dirty="0">
                <a:solidFill>
                  <a:srgbClr val="4D4D4D"/>
                </a:solidFill>
              </a:rPr>
              <a:t>with dedicated </a:t>
            </a:r>
            <a:r>
              <a:rPr lang="en-GB" sz="1900" dirty="0">
                <a:solidFill>
                  <a:srgbClr val="4D4D4D"/>
                </a:solidFill>
                <a:hlinkClick r:id="rId8">
                  <a:extLst>
                    <a:ext uri="{A12FA001-AC4F-418D-AE19-62706E023703}">
                      <ahyp:hlinkClr xmlns:ahyp="http://schemas.microsoft.com/office/drawing/2018/hyperlinkcolor" val="tx"/>
                    </a:ext>
                  </a:extLst>
                </a:hlinkClick>
              </a:rPr>
              <a:t>site</a:t>
            </a:r>
            <a:r>
              <a:rPr lang="en-GB" sz="1900" dirty="0">
                <a:solidFill>
                  <a:srgbClr val="4D4D4D"/>
                </a:solidFill>
              </a:rPr>
              <a:t>.</a:t>
            </a:r>
          </a:p>
          <a:p>
            <a:pPr marL="0" lvl="1" indent="-342900" fontAlgn="base">
              <a:buFont typeface="Courier New" panose="02070309020205020404" pitchFamily="49" charset="0"/>
              <a:buChar char="o"/>
            </a:pPr>
            <a:r>
              <a:rPr lang="en-GB" sz="1900" b="1" dirty="0">
                <a:solidFill>
                  <a:srgbClr val="4D4D4D"/>
                </a:solidFill>
              </a:rPr>
              <a:t>12.227 participants </a:t>
            </a:r>
            <a:r>
              <a:rPr lang="en-GB" sz="1900" dirty="0">
                <a:solidFill>
                  <a:srgbClr val="4D4D4D"/>
                </a:solidFill>
              </a:rPr>
              <a:t>of 2021 hackathons held by the EIT Community NEB reached through the </a:t>
            </a:r>
            <a:r>
              <a:rPr lang="en-GB" sz="1900" dirty="0">
                <a:solidFill>
                  <a:srgbClr val="4D4D4D"/>
                </a:solidFill>
                <a:hlinkClick r:id="rId9">
                  <a:extLst>
                    <a:ext uri="{A12FA001-AC4F-418D-AE19-62706E023703}">
                      <ahyp:hlinkClr xmlns:ahyp="http://schemas.microsoft.com/office/drawing/2018/hyperlinkcolor" val="tx"/>
                    </a:ext>
                  </a:extLst>
                </a:hlinkClick>
              </a:rPr>
              <a:t>NEB Ideation Awards</a:t>
            </a:r>
            <a:r>
              <a:rPr lang="en-GB" sz="1900" dirty="0">
                <a:solidFill>
                  <a:srgbClr val="4D4D4D"/>
                </a:solidFill>
              </a:rPr>
              <a:t>. </a:t>
            </a:r>
          </a:p>
          <a:p>
            <a:pPr marL="0" lvl="1" indent="-342900" fontAlgn="base">
              <a:buFont typeface="Courier New" panose="02070309020205020404" pitchFamily="49" charset="0"/>
              <a:buChar char="o"/>
            </a:pPr>
            <a:r>
              <a:rPr lang="en-GB" sz="1900" dirty="0">
                <a:solidFill>
                  <a:srgbClr val="4D4D4D"/>
                </a:solidFill>
              </a:rPr>
              <a:t>EIT Community </a:t>
            </a:r>
            <a:r>
              <a:rPr lang="en-GB" sz="1900" dirty="0">
                <a:solidFill>
                  <a:srgbClr val="4D4D4D"/>
                </a:solidFill>
                <a:hlinkClick r:id="rId10">
                  <a:extLst>
                    <a:ext uri="{A12FA001-AC4F-418D-AE19-62706E023703}">
                      <ahyp:hlinkClr xmlns:ahyp="http://schemas.microsoft.com/office/drawing/2018/hyperlinkcolor" val="tx"/>
                    </a:ext>
                  </a:extLst>
                </a:hlinkClick>
              </a:rPr>
              <a:t>NEB YouTube channel</a:t>
            </a:r>
            <a:r>
              <a:rPr lang="en-GB" sz="1900" dirty="0">
                <a:solidFill>
                  <a:srgbClr val="4D4D4D"/>
                </a:solidFill>
              </a:rPr>
              <a:t>: 9,938 views, 5,200 unique viewers, 112.8 hours watch time and 91 subscribers. </a:t>
            </a:r>
          </a:p>
          <a:p>
            <a:pPr indent="-342900" fontAlgn="base">
              <a:buFont typeface="Courier New" panose="02070309020205020404" pitchFamily="49" charset="0"/>
              <a:buChar char="o"/>
            </a:pPr>
            <a:r>
              <a:rPr lang="en-GB" sz="1900" b="1" dirty="0">
                <a:solidFill>
                  <a:srgbClr val="4D4D4D"/>
                </a:solidFill>
              </a:rPr>
              <a:t>10 info-sessions </a:t>
            </a:r>
            <a:r>
              <a:rPr lang="en-GB" sz="1900" dirty="0">
                <a:solidFill>
                  <a:srgbClr val="4D4D4D"/>
                </a:solidFill>
              </a:rPr>
              <a:t>for EIT Community NEB opportunities.  </a:t>
            </a:r>
          </a:p>
          <a:p>
            <a:endParaRPr lang="en-GB" sz="2000" b="1" dirty="0">
              <a:solidFill>
                <a:srgbClr val="4D4D4D"/>
              </a:solidFill>
            </a:endParaRPr>
          </a:p>
          <a:p>
            <a:endParaRPr lang="en-GB" dirty="0"/>
          </a:p>
        </p:txBody>
      </p:sp>
    </p:spTree>
    <p:extLst>
      <p:ext uri="{BB962C8B-B14F-4D97-AF65-F5344CB8AC3E}">
        <p14:creationId xmlns:p14="http://schemas.microsoft.com/office/powerpoint/2010/main" val="3861486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552" y="1"/>
            <a:ext cx="13701924" cy="6857999"/>
          </a:xfrm>
          <a:prstGeom prst="rect">
            <a:avLst/>
          </a:prstGeom>
        </p:spPr>
      </p:pic>
      <p:pic>
        <p:nvPicPr>
          <p:cNvPr id="5" name="Picture 4">
            <a:extLst>
              <a:ext uri="{FF2B5EF4-FFF2-40B4-BE49-F238E27FC236}">
                <a16:creationId xmlns:a16="http://schemas.microsoft.com/office/drawing/2014/main" id="{5BB56EAD-0499-430C-BCF2-A5BDDC45B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5" y="96260"/>
            <a:ext cx="5456250" cy="1730233"/>
          </a:xfrm>
          <a:prstGeom prst="rect">
            <a:avLst/>
          </a:prstGeom>
        </p:spPr>
      </p:pic>
      <p:sp>
        <p:nvSpPr>
          <p:cNvPr id="23" name="Rectangle 22">
            <a:extLst>
              <a:ext uri="{FF2B5EF4-FFF2-40B4-BE49-F238E27FC236}">
                <a16:creationId xmlns:a16="http://schemas.microsoft.com/office/drawing/2014/main" id="{63D0E367-44B8-4495-9D70-C1C9F45AED71}"/>
              </a:ext>
            </a:extLst>
          </p:cNvPr>
          <p:cNvSpPr/>
          <p:nvPr/>
        </p:nvSpPr>
        <p:spPr>
          <a:xfrm>
            <a:off x="-1" y="2245666"/>
            <a:ext cx="12192001" cy="1569660"/>
          </a:xfrm>
          <a:prstGeom prst="rect">
            <a:avLst/>
          </a:prstGeom>
        </p:spPr>
        <p:txBody>
          <a:bodyPr wrap="square">
            <a:spAutoFit/>
          </a:bodyPr>
          <a:lstStyle/>
          <a:p>
            <a:pPr algn="ctr"/>
            <a:r>
              <a:rPr lang="en-US" sz="4800" b="1" dirty="0">
                <a:solidFill>
                  <a:srgbClr val="75DDAC"/>
                </a:solidFill>
              </a:rPr>
              <a:t>09:45 – 10:30 </a:t>
            </a:r>
          </a:p>
          <a:p>
            <a:pPr algn="ctr"/>
            <a:r>
              <a:rPr lang="en-US" sz="4800" b="1" dirty="0">
                <a:solidFill>
                  <a:srgbClr val="75DDAC"/>
                </a:solidFill>
              </a:rPr>
              <a:t>Success Stories</a:t>
            </a:r>
            <a:endParaRPr lang="en-GB" dirty="0"/>
          </a:p>
        </p:txBody>
      </p:sp>
      <p:pic>
        <p:nvPicPr>
          <p:cNvPr id="3" name="Picture 2" descr="A picture containing logo&#10;&#10;Description automatically generated">
            <a:extLst>
              <a:ext uri="{FF2B5EF4-FFF2-40B4-BE49-F238E27FC236}">
                <a16:creationId xmlns:a16="http://schemas.microsoft.com/office/drawing/2014/main" id="{DEB1DDB2-398D-FF19-26C0-023D12897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299" y="5334000"/>
            <a:ext cx="6796701" cy="1522683"/>
          </a:xfrm>
          <a:prstGeom prst="rect">
            <a:avLst/>
          </a:prstGeom>
        </p:spPr>
      </p:pic>
    </p:spTree>
    <p:extLst>
      <p:ext uri="{BB962C8B-B14F-4D97-AF65-F5344CB8AC3E}">
        <p14:creationId xmlns:p14="http://schemas.microsoft.com/office/powerpoint/2010/main" val="3687870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552" y="1"/>
            <a:ext cx="13701924" cy="6857999"/>
          </a:xfrm>
          <a:prstGeom prst="rect">
            <a:avLst/>
          </a:prstGeom>
        </p:spPr>
      </p:pic>
      <p:pic>
        <p:nvPicPr>
          <p:cNvPr id="5" name="Picture 4">
            <a:extLst>
              <a:ext uri="{FF2B5EF4-FFF2-40B4-BE49-F238E27FC236}">
                <a16:creationId xmlns:a16="http://schemas.microsoft.com/office/drawing/2014/main" id="{5BB56EAD-0499-430C-BCF2-A5BDDC45B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5" y="96260"/>
            <a:ext cx="5456250" cy="1730233"/>
          </a:xfrm>
          <a:prstGeom prst="rect">
            <a:avLst/>
          </a:prstGeom>
        </p:spPr>
      </p:pic>
      <p:sp>
        <p:nvSpPr>
          <p:cNvPr id="23" name="Rectangle 22">
            <a:extLst>
              <a:ext uri="{FF2B5EF4-FFF2-40B4-BE49-F238E27FC236}">
                <a16:creationId xmlns:a16="http://schemas.microsoft.com/office/drawing/2014/main" id="{63D0E367-44B8-4495-9D70-C1C9F45AED71}"/>
              </a:ext>
            </a:extLst>
          </p:cNvPr>
          <p:cNvSpPr/>
          <p:nvPr/>
        </p:nvSpPr>
        <p:spPr>
          <a:xfrm>
            <a:off x="-1" y="2245666"/>
            <a:ext cx="12192001" cy="1569660"/>
          </a:xfrm>
          <a:prstGeom prst="rect">
            <a:avLst/>
          </a:prstGeom>
        </p:spPr>
        <p:txBody>
          <a:bodyPr wrap="square">
            <a:spAutoFit/>
          </a:bodyPr>
          <a:lstStyle/>
          <a:p>
            <a:pPr algn="ctr"/>
            <a:r>
              <a:rPr lang="en-US" sz="4800" b="1" dirty="0">
                <a:solidFill>
                  <a:srgbClr val="75DDAC"/>
                </a:solidFill>
              </a:rPr>
              <a:t>Story 1 </a:t>
            </a:r>
          </a:p>
          <a:p>
            <a:pPr algn="ctr"/>
            <a:r>
              <a:rPr lang="en-US" sz="4800" b="1" dirty="0">
                <a:solidFill>
                  <a:srgbClr val="75DDAC"/>
                </a:solidFill>
              </a:rPr>
              <a:t>NEB Ideation Awards </a:t>
            </a:r>
            <a:endParaRPr lang="en-GB" dirty="0"/>
          </a:p>
        </p:txBody>
      </p:sp>
      <p:pic>
        <p:nvPicPr>
          <p:cNvPr id="3" name="Picture 2" descr="A picture containing logo&#10;&#10;Description automatically generated">
            <a:extLst>
              <a:ext uri="{FF2B5EF4-FFF2-40B4-BE49-F238E27FC236}">
                <a16:creationId xmlns:a16="http://schemas.microsoft.com/office/drawing/2014/main" id="{DEB1DDB2-398D-FF19-26C0-023D12897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299" y="5334000"/>
            <a:ext cx="6796701" cy="1522683"/>
          </a:xfrm>
          <a:prstGeom prst="rect">
            <a:avLst/>
          </a:prstGeom>
        </p:spPr>
      </p:pic>
    </p:spTree>
    <p:extLst>
      <p:ext uri="{BB962C8B-B14F-4D97-AF65-F5344CB8AC3E}">
        <p14:creationId xmlns:p14="http://schemas.microsoft.com/office/powerpoint/2010/main" val="2094055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p:nvPr/>
        </p:nvSpPr>
        <p:spPr>
          <a:xfrm>
            <a:off x="1952" y="0"/>
            <a:ext cx="12188096" cy="6858000"/>
          </a:xfrm>
          <a:prstGeom prst="rect">
            <a:avLst/>
          </a:prstGeom>
          <a:noFill/>
          <a:ln>
            <a:noFill/>
          </a:ln>
        </p:spPr>
        <p:txBody>
          <a:bodyPr spcFirstLastPara="1" wrap="square" lIns="55440" tIns="27713" rIns="55440" bIns="27713" anchor="ctr" anchorCtr="0">
            <a:noAutofit/>
          </a:bodyPr>
          <a:lstStyle/>
          <a:p>
            <a:pPr algn="ctr"/>
            <a:endParaRPr sz="1092">
              <a:solidFill>
                <a:schemeClr val="lt1"/>
              </a:solidFill>
              <a:latin typeface="Calibri"/>
              <a:ea typeface="Calibri"/>
              <a:cs typeface="Calibri"/>
              <a:sym typeface="Calibri"/>
            </a:endParaRPr>
          </a:p>
        </p:txBody>
      </p:sp>
      <p:pic>
        <p:nvPicPr>
          <p:cNvPr id="71" name="Google Shape;71;p1" descr="Background pattern&#10;&#10;Description automatically generated"/>
          <p:cNvPicPr preferRelativeResize="0"/>
          <p:nvPr/>
        </p:nvPicPr>
        <p:blipFill rotWithShape="1">
          <a:blip r:embed="rId3">
            <a:alphaModFix/>
          </a:blip>
          <a:srcRect l="1583" r="9517"/>
          <a:stretch/>
        </p:blipFill>
        <p:spPr>
          <a:xfrm>
            <a:off x="440" y="1282"/>
            <a:ext cx="12191132" cy="6856718"/>
          </a:xfrm>
          <a:prstGeom prst="rect">
            <a:avLst/>
          </a:prstGeom>
          <a:noFill/>
          <a:ln>
            <a:noFill/>
          </a:ln>
        </p:spPr>
      </p:pic>
      <p:pic>
        <p:nvPicPr>
          <p:cNvPr id="72" name="Google Shape;72;p1" descr="Text&#10;&#10;Description automatically generated"/>
          <p:cNvPicPr preferRelativeResize="0"/>
          <p:nvPr/>
        </p:nvPicPr>
        <p:blipFill rotWithShape="1">
          <a:blip r:embed="rId4">
            <a:alphaModFix/>
          </a:blip>
          <a:srcRect/>
          <a:stretch/>
        </p:blipFill>
        <p:spPr>
          <a:xfrm>
            <a:off x="243321" y="2426"/>
            <a:ext cx="3315689" cy="1040799"/>
          </a:xfrm>
          <a:prstGeom prst="rect">
            <a:avLst/>
          </a:prstGeom>
          <a:noFill/>
          <a:ln>
            <a:noFill/>
          </a:ln>
        </p:spPr>
      </p:pic>
      <p:pic>
        <p:nvPicPr>
          <p:cNvPr id="73" name="Google Shape;73;p1"/>
          <p:cNvPicPr preferRelativeResize="0"/>
          <p:nvPr/>
        </p:nvPicPr>
        <p:blipFill rotWithShape="1">
          <a:blip r:embed="rId5">
            <a:alphaModFix/>
          </a:blip>
          <a:srcRect r="44762"/>
          <a:stretch/>
        </p:blipFill>
        <p:spPr>
          <a:xfrm>
            <a:off x="4681783" y="2426"/>
            <a:ext cx="2828447" cy="1040796"/>
          </a:xfrm>
          <a:prstGeom prst="rect">
            <a:avLst/>
          </a:prstGeom>
          <a:noFill/>
          <a:ln>
            <a:noFill/>
          </a:ln>
        </p:spPr>
      </p:pic>
      <p:pic>
        <p:nvPicPr>
          <p:cNvPr id="74" name="Google Shape;74;p1" descr="A picture containing graphical user interface&#10;&#10;Description automatically generated"/>
          <p:cNvPicPr preferRelativeResize="0"/>
          <p:nvPr/>
        </p:nvPicPr>
        <p:blipFill rotWithShape="1">
          <a:blip r:embed="rId5">
            <a:alphaModFix/>
          </a:blip>
          <a:srcRect l="57196"/>
          <a:stretch/>
        </p:blipFill>
        <p:spPr>
          <a:xfrm>
            <a:off x="9585870" y="-29198"/>
            <a:ext cx="2342797" cy="1104047"/>
          </a:xfrm>
          <a:prstGeom prst="rect">
            <a:avLst/>
          </a:prstGeom>
          <a:noFill/>
          <a:ln>
            <a:noFill/>
          </a:ln>
        </p:spPr>
      </p:pic>
      <p:sp>
        <p:nvSpPr>
          <p:cNvPr id="75" name="Google Shape;75;p1"/>
          <p:cNvSpPr txBox="1"/>
          <p:nvPr/>
        </p:nvSpPr>
        <p:spPr>
          <a:xfrm>
            <a:off x="405" y="2126328"/>
            <a:ext cx="12191205" cy="1986980"/>
          </a:xfrm>
          <a:prstGeom prst="rect">
            <a:avLst/>
          </a:prstGeom>
          <a:noFill/>
          <a:ln>
            <a:noFill/>
          </a:ln>
        </p:spPr>
        <p:txBody>
          <a:bodyPr spcFirstLastPara="1" wrap="square" lIns="0" tIns="8217" rIns="0" bIns="0" anchor="t" anchorCtr="0">
            <a:spAutoFit/>
          </a:bodyPr>
          <a:lstStyle/>
          <a:p>
            <a:pPr marL="7316" algn="ctr">
              <a:lnSpc>
                <a:spcPct val="186363"/>
              </a:lnSpc>
            </a:pPr>
            <a:r>
              <a:rPr lang="en-GB" sz="6913">
                <a:solidFill>
                  <a:srgbClr val="15A691"/>
                </a:solidFill>
                <a:latin typeface="Montserrat ExtraBold"/>
                <a:ea typeface="Montserrat ExtraBold"/>
                <a:cs typeface="Montserrat ExtraBold"/>
                <a:sym typeface="Montserrat ExtraBold"/>
              </a:rPr>
              <a:t>Jebbia</a:t>
            </a:r>
            <a:endParaRPr sz="3214" b="1">
              <a:solidFill>
                <a:schemeClr val="dk1"/>
              </a:solidFill>
              <a:latin typeface="Montserrat"/>
              <a:ea typeface="Montserrat"/>
              <a:cs typeface="Montserrat"/>
              <a:sym typeface="Montserrat"/>
            </a:endParaRPr>
          </a:p>
        </p:txBody>
      </p:sp>
      <p:pic>
        <p:nvPicPr>
          <p:cNvPr id="76" name="Google Shape;76;p1"/>
          <p:cNvPicPr preferRelativeResize="0"/>
          <p:nvPr/>
        </p:nvPicPr>
        <p:blipFill rotWithShape="1">
          <a:blip r:embed="rId6">
            <a:alphaModFix/>
          </a:blip>
          <a:srcRect b="43097"/>
          <a:stretch/>
        </p:blipFill>
        <p:spPr>
          <a:xfrm>
            <a:off x="5054734" y="4714457"/>
            <a:ext cx="2082547" cy="66363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07D650ED9AD94C8178300DB352EE9D" ma:contentTypeVersion="12" ma:contentTypeDescription="Create a new document." ma:contentTypeScope="" ma:versionID="362d388cb86dd66b545be7c7f930f5e2">
  <xsd:schema xmlns:xsd="http://www.w3.org/2001/XMLSchema" xmlns:xs="http://www.w3.org/2001/XMLSchema" xmlns:p="http://schemas.microsoft.com/office/2006/metadata/properties" xmlns:ns2="59367b8e-6124-4a70-b748-dcb7924ce313" xmlns:ns3="41667e49-d54a-4250-9d84-c038c6c335bb" targetNamespace="http://schemas.microsoft.com/office/2006/metadata/properties" ma:root="true" ma:fieldsID="835ef94ab383f4ca43e76f8f7e199780" ns2:_="" ns3:_="">
    <xsd:import namespace="59367b8e-6124-4a70-b748-dcb7924ce313"/>
    <xsd:import namespace="41667e49-d54a-4250-9d84-c038c6c335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367b8e-6124-4a70-b748-dcb7924ce3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667e49-d54a-4250-9d84-c038c6c335b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B19D5F-5B34-40DA-B3C0-DA2049AA9AA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703CF0D-1710-4817-AA64-59712557D0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367b8e-6124-4a70-b748-dcb7924ce313"/>
    <ds:schemaRef ds:uri="41667e49-d54a-4250-9d84-c038c6c335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1EB47C-46AD-4896-A813-EC602FD4B5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3219</TotalTime>
  <Words>2535</Words>
  <Application>Microsoft Office PowerPoint</Application>
  <PresentationFormat>Widescreen</PresentationFormat>
  <Paragraphs>388</Paragraphs>
  <Slides>49</Slides>
  <Notes>13</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ScrapBees &amp; NEB Core Values</vt:lpstr>
      <vt:lpstr>Business Model</vt:lpstr>
      <vt:lpstr>PowerPoint Presentation</vt:lpstr>
      <vt:lpstr>PowerPoint Presentation</vt:lpstr>
      <vt:lpstr>PowerPoint Presentation</vt:lpstr>
      <vt:lpstr>PowerPoint Presentation</vt:lpstr>
      <vt:lpstr>inoqo GmbH</vt:lpstr>
      <vt:lpstr>About inoqo</vt:lpstr>
      <vt:lpstr>NEB Alignment</vt:lpstr>
      <vt:lpstr>Our business model and roadmap</vt:lpstr>
      <vt:lpstr>PowerPoint Presentation</vt:lpstr>
      <vt:lpstr>PowerPoint Presentation</vt:lpstr>
      <vt:lpstr>PowerPoint Presentation</vt:lpstr>
      <vt:lpstr>PowerPoint Presentation</vt:lpstr>
      <vt:lpstr>PowerPoint Presentation</vt:lpstr>
      <vt:lpstr>PowerPoint Presentation</vt:lpstr>
      <vt:lpstr>CLIME - stories about climate change in Pula (Croatia)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Ilona Puskás</dc:creator>
  <cp:lastModifiedBy>Ilona Puskás</cp:lastModifiedBy>
  <cp:revision>7</cp:revision>
  <dcterms:created xsi:type="dcterms:W3CDTF">2022-04-30T10:38:13Z</dcterms:created>
  <dcterms:modified xsi:type="dcterms:W3CDTF">2022-05-05T10:54:46Z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0x0101008107D650ED9AD94C8178300DB352EE9D</vt:lpwstr>
  </property>
</Properties>
</file>